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307" r:id="rId3"/>
    <p:sldId id="312" r:id="rId4"/>
    <p:sldId id="336" r:id="rId5"/>
    <p:sldId id="337" r:id="rId6"/>
    <p:sldId id="395" r:id="rId7"/>
    <p:sldId id="339" r:id="rId8"/>
    <p:sldId id="340" r:id="rId9"/>
    <p:sldId id="341" r:id="rId10"/>
    <p:sldId id="342" r:id="rId11"/>
    <p:sldId id="343" r:id="rId12"/>
    <p:sldId id="344" r:id="rId13"/>
    <p:sldId id="345" r:id="rId14"/>
    <p:sldId id="369" r:id="rId16"/>
    <p:sldId id="370" r:id="rId17"/>
    <p:sldId id="371" r:id="rId18"/>
    <p:sldId id="372" r:id="rId19"/>
    <p:sldId id="285" r:id="rId20"/>
    <p:sldId id="287" r:id="rId21"/>
    <p:sldId id="396" r:id="rId22"/>
    <p:sldId id="289" r:id="rId23"/>
    <p:sldId id="290" r:id="rId24"/>
    <p:sldId id="291" r:id="rId25"/>
    <p:sldId id="292" r:id="rId26"/>
    <p:sldId id="398" r:id="rId27"/>
    <p:sldId id="399" r:id="rId28"/>
    <p:sldId id="397" r:id="rId29"/>
    <p:sldId id="439" r:id="rId30"/>
    <p:sldId id="440" r:id="rId31"/>
    <p:sldId id="400" r:id="rId32"/>
    <p:sldId id="441" r:id="rId33"/>
    <p:sldId id="457" r:id="rId34"/>
    <p:sldId id="458" r:id="rId35"/>
    <p:sldId id="459" r:id="rId36"/>
    <p:sldId id="461" r:id="rId37"/>
    <p:sldId id="460" r:id="rId38"/>
    <p:sldId id="477" r:id="rId39"/>
    <p:sldId id="492" r:id="rId40"/>
    <p:sldId id="500" r:id="rId41"/>
    <p:sldId id="493" r:id="rId42"/>
    <p:sldId id="494" r:id="rId43"/>
    <p:sldId id="495" r:id="rId44"/>
    <p:sldId id="496" r:id="rId45"/>
    <p:sldId id="497" r:id="rId46"/>
    <p:sldId id="498" r:id="rId47"/>
    <p:sldId id="540" r:id="rId48"/>
    <p:sldId id="541" r:id="rId49"/>
    <p:sldId id="542" r:id="rId50"/>
    <p:sldId id="524" r:id="rId51"/>
    <p:sldId id="499" r:id="rId52"/>
    <p:sldId id="539" r:id="rId53"/>
    <p:sldId id="544" r:id="rId54"/>
    <p:sldId id="545" r:id="rId55"/>
    <p:sldId id="546" r:id="rId56"/>
    <p:sldId id="547" r:id="rId57"/>
    <p:sldId id="549" r:id="rId58"/>
    <p:sldId id="548" r:id="rId59"/>
    <p:sldId id="550" r:id="rId60"/>
    <p:sldId id="551" r:id="rId61"/>
    <p:sldId id="552" r:id="rId62"/>
    <p:sldId id="553" r:id="rId63"/>
    <p:sldId id="554" r:id="rId64"/>
    <p:sldId id="555" r:id="rId65"/>
    <p:sldId id="558" r:id="rId66"/>
    <p:sldId id="556" r:id="rId67"/>
    <p:sldId id="574" r:id="rId68"/>
    <p:sldId id="575" r:id="rId69"/>
    <p:sldId id="576" r:id="rId70"/>
    <p:sldId id="577" r:id="rId71"/>
    <p:sldId id="592" r:id="rId72"/>
    <p:sldId id="593" r:id="rId73"/>
    <p:sldId id="594" r:id="rId74"/>
    <p:sldId id="595" r:id="rId75"/>
    <p:sldId id="596" r:id="rId76"/>
    <p:sldId id="597" r:id="rId77"/>
    <p:sldId id="598" r:id="rId78"/>
    <p:sldId id="614" r:id="rId79"/>
    <p:sldId id="599" r:id="rId80"/>
    <p:sldId id="617" r:id="rId81"/>
    <p:sldId id="683" r:id="rId82"/>
    <p:sldId id="618" r:id="rId83"/>
    <p:sldId id="633" r:id="rId84"/>
    <p:sldId id="634" r:id="rId85"/>
    <p:sldId id="635" r:id="rId86"/>
    <p:sldId id="636" r:id="rId87"/>
    <p:sldId id="638" r:id="rId88"/>
    <p:sldId id="639" r:id="rId89"/>
    <p:sldId id="640" r:id="rId90"/>
    <p:sldId id="641" r:id="rId91"/>
    <p:sldId id="642" r:id="rId92"/>
    <p:sldId id="643" r:id="rId93"/>
    <p:sldId id="644" r:id="rId94"/>
    <p:sldId id="645" r:id="rId95"/>
    <p:sldId id="646" r:id="rId96"/>
    <p:sldId id="647" r:id="rId97"/>
    <p:sldId id="662" r:id="rId98"/>
    <p:sldId id="663" r:id="rId99"/>
    <p:sldId id="664" r:id="rId100"/>
    <p:sldId id="665" r:id="rId101"/>
    <p:sldId id="666" r:id="rId102"/>
    <p:sldId id="667" r:id="rId103"/>
    <p:sldId id="668" r:id="rId104"/>
    <p:sldId id="262" r:id="rId105"/>
    <p:sldId id="263" r:id="rId106"/>
    <p:sldId id="264" r:id="rId107"/>
    <p:sldId id="265" r:id="rId108"/>
    <p:sldId id="266" r:id="rId109"/>
    <p:sldId id="267" r:id="rId110"/>
    <p:sldId id="268" r:id="rId111"/>
    <p:sldId id="269" r:id="rId112"/>
    <p:sldId id="270" r:id="rId113"/>
    <p:sldId id="271" r:id="rId114"/>
    <p:sldId id="272" r:id="rId115"/>
    <p:sldId id="273" r:id="rId116"/>
    <p:sldId id="274" r:id="rId117"/>
    <p:sldId id="275" r:id="rId1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D84B"/>
    <a:srgbClr val="EF1D4E"/>
    <a:srgbClr val="E3E368"/>
    <a:srgbClr val="338B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1492" autoAdjust="0"/>
    <p:restoredTop sz="94660"/>
  </p:normalViewPr>
  <p:slideViewPr>
    <p:cSldViewPr snapToGrid="0" showGuides="1">
      <p:cViewPr>
        <p:scale>
          <a:sx n="66" d="100"/>
          <a:sy n="66" d="100"/>
        </p:scale>
        <p:origin x="636" y="894"/>
      </p:cViewPr>
      <p:guideLst>
        <p:guide orient="horz" pos="2137"/>
        <p:guide pos="385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2" Type="http://schemas.openxmlformats.org/officeDocument/2006/relationships/commentAuthors" Target="commentAuthors.xml"/><Relationship Id="rId121" Type="http://schemas.openxmlformats.org/officeDocument/2006/relationships/tableStyles" Target="tableStyles.xml"/><Relationship Id="rId120" Type="http://schemas.openxmlformats.org/officeDocument/2006/relationships/viewProps" Target="viewProps.xml"/><Relationship Id="rId12" Type="http://schemas.openxmlformats.org/officeDocument/2006/relationships/slide" Target="slides/slide10.xml"/><Relationship Id="rId119" Type="http://schemas.openxmlformats.org/officeDocument/2006/relationships/presProps" Target="presProps.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17CFF6-EC9C-41AB-A37C-01E49B3F542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1FB199-9870-440B-A095-1DE8445B30D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01FB199-9870-440B-A095-1DE8445B30D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0" Type="http://schemas.openxmlformats.org/officeDocument/2006/relationships/tags" Target="../tags/tag1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0" Type="http://schemas.openxmlformats.org/officeDocument/2006/relationships/tags" Target="../tags/tag35.xml"/><Relationship Id="rId2" Type="http://schemas.openxmlformats.org/officeDocument/2006/relationships/tags" Target="../tags/tag17.xml"/><Relationship Id="rId19" Type="http://schemas.openxmlformats.org/officeDocument/2006/relationships/tags" Target="../tags/tag34.xml"/><Relationship Id="rId18" Type="http://schemas.openxmlformats.org/officeDocument/2006/relationships/tags" Target="../tags/tag33.xml"/><Relationship Id="rId17" Type="http://schemas.openxmlformats.org/officeDocument/2006/relationships/tags" Target="../tags/tag32.xml"/><Relationship Id="rId16" Type="http://schemas.openxmlformats.org/officeDocument/2006/relationships/tags" Target="../tags/tag31.xml"/><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801" name="副标题 2"/>
          <p:cNvSpPr>
            <a:spLocks noGrp="1"/>
          </p:cNvSpPr>
          <p:nvPr>
            <p:ph type="subTitle" idx="1" hasCustomPrompt="1"/>
            <p:custDataLst>
              <p:tags r:id="rId3"/>
            </p:custDataLst>
          </p:nvPr>
        </p:nvSpPr>
        <p:spPr>
          <a:xfrm>
            <a:off x="716827" y="3736361"/>
            <a:ext cx="5379173" cy="558799"/>
          </a:xfrm>
        </p:spPr>
        <p:txBody>
          <a:bodyPr lIns="90000" tIns="46800" rIns="90000" bIns="46800" anchor="t">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en-US" dirty="0"/>
          </a:p>
        </p:txBody>
      </p:sp>
      <p:sp>
        <p:nvSpPr>
          <p:cNvPr id="9802" name="标题 1"/>
          <p:cNvSpPr>
            <a:spLocks noGrp="1"/>
          </p:cNvSpPr>
          <p:nvPr>
            <p:ph type="ctrTitle" hasCustomPrompt="1"/>
            <p:custDataLst>
              <p:tags r:id="rId4"/>
            </p:custDataLst>
          </p:nvPr>
        </p:nvSpPr>
        <p:spPr>
          <a:xfrm>
            <a:off x="716827" y="2680523"/>
            <a:ext cx="5379173" cy="969169"/>
          </a:xfrm>
        </p:spPr>
        <p:txBody>
          <a:bodyPr lIns="90000" tIns="46800" rIns="90000" bIns="46800" anchor="b">
            <a:normAutofit/>
          </a:bodyPr>
          <a:lstStyle>
            <a:lvl1pPr algn="l">
              <a:defRPr sz="4800">
                <a:solidFill>
                  <a:schemeClr val="bg1"/>
                </a:solidFill>
              </a:defRPr>
            </a:lvl1pPr>
          </a:lstStyle>
          <a:p>
            <a:r>
              <a:rPr lang="zh-CN" altLang="en-US" dirty="0"/>
              <a:t>单击此处编辑标题</a:t>
            </a:r>
            <a:endParaRPr lang="zh-CN" altLang="en-US" dirty="0"/>
          </a:p>
        </p:txBody>
      </p:sp>
      <p:sp>
        <p:nvSpPr>
          <p:cNvPr id="12" name="文本占位符 13"/>
          <p:cNvSpPr>
            <a:spLocks noGrp="1"/>
          </p:cNvSpPr>
          <p:nvPr>
            <p:ph type="body" sz="quarter" idx="10" hasCustomPrompt="1"/>
            <p:custDataLst>
              <p:tags r:id="rId5"/>
            </p:custDataLst>
          </p:nvPr>
        </p:nvSpPr>
        <p:spPr>
          <a:xfrm>
            <a:off x="716826" y="4474214"/>
            <a:ext cx="2160000" cy="414000"/>
          </a:xfrm>
        </p:spPr>
        <p:txBody>
          <a:bodyPr vert="horz" lIns="90000" tIns="46800" rIns="90000" bIns="46800" anchor="ctr">
            <a:normAutofit/>
          </a:bodyPr>
          <a:lstStyle>
            <a:lvl1pPr marL="0" indent="0" algn="l">
              <a:buNone/>
              <a:defRPr sz="18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en-US" altLang="zh-CN" dirty="0"/>
          </a:p>
        </p:txBody>
      </p:sp>
      <p:sp>
        <p:nvSpPr>
          <p:cNvPr id="13" name="文本占位符 13"/>
          <p:cNvSpPr>
            <a:spLocks noGrp="1"/>
          </p:cNvSpPr>
          <p:nvPr>
            <p:ph type="body" sz="quarter" idx="11" hasCustomPrompt="1"/>
            <p:custDataLst>
              <p:tags r:id="rId6"/>
            </p:custDataLst>
          </p:nvPr>
        </p:nvSpPr>
        <p:spPr>
          <a:xfrm>
            <a:off x="716826" y="4974882"/>
            <a:ext cx="2160000" cy="414000"/>
          </a:xfrm>
        </p:spPr>
        <p:txBody>
          <a:bodyPr vert="horz" lIns="90000" tIns="46800" rIns="90000" bIns="46800" anchor="ctr">
            <a:normAutofit/>
          </a:bodyPr>
          <a:lstStyle>
            <a:lvl1pPr marL="0" indent="0" algn="l">
              <a:buNone/>
              <a:defRPr sz="18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2" name="日期占位符 1"/>
          <p:cNvSpPr>
            <a:spLocks noGrp="1"/>
          </p:cNvSpPr>
          <p:nvPr>
            <p:ph type="dt" sz="half" idx="12"/>
            <p:custDataLst>
              <p:tags r:id="rId7"/>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3"/>
            <p:custDataLst>
              <p:tags r:id="rId8"/>
            </p:custDataLst>
          </p:nvPr>
        </p:nvSpPr>
        <p:spPr/>
        <p:txBody>
          <a:bodyPr/>
          <a:lstStyle/>
          <a:p>
            <a:endParaRPr lang="zh-CN" altLang="en-US" dirty="0"/>
          </a:p>
        </p:txBody>
      </p:sp>
      <p:sp>
        <p:nvSpPr>
          <p:cNvPr id="4" name="灯片编号占位符 3"/>
          <p:cNvSpPr>
            <a:spLocks noGrp="1"/>
          </p:cNvSpPr>
          <p:nvPr>
            <p:ph type="sldNum" sz="quarter" idx="14"/>
            <p:custDataLst>
              <p:tags r:id="rId9"/>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标题 1"/>
          <p:cNvSpPr>
            <a:spLocks noGrp="1"/>
          </p:cNvSpPr>
          <p:nvPr>
            <p:ph type="ctrTitle" hasCustomPrompt="1"/>
            <p:custDataLst>
              <p:tags r:id="rId3"/>
            </p:custDataLst>
          </p:nvPr>
        </p:nvSpPr>
        <p:spPr>
          <a:xfrm>
            <a:off x="5236234" y="3252159"/>
            <a:ext cx="5851796" cy="1807070"/>
          </a:xfrm>
        </p:spPr>
        <p:txBody>
          <a:bodyPr anchor="ctr">
            <a:normAutofit/>
          </a:bodyPr>
          <a:lstStyle>
            <a:lvl1pPr marL="0" indent="0" algn="ctr">
              <a:buFont typeface="Arial" panose="020B0604020202020204" pitchFamily="34" charset="0"/>
              <a:buNone/>
              <a:defRPr sz="9600">
                <a:solidFill>
                  <a:schemeClr val="bg1"/>
                </a:solidFill>
              </a:defRPr>
            </a:lvl1pPr>
          </a:lstStyle>
          <a:p>
            <a:r>
              <a:rPr lang="zh-CN" altLang="en-US" dirty="0"/>
              <a:t>编辑标题</a:t>
            </a:r>
            <a:endParaRPr lang="zh-CN" altLang="en-US" dirty="0"/>
          </a:p>
        </p:txBody>
      </p:sp>
      <p:sp>
        <p:nvSpPr>
          <p:cNvPr id="2" name="日期占位符 1"/>
          <p:cNvSpPr>
            <a:spLocks noGrp="1"/>
          </p:cNvSpPr>
          <p:nvPr>
            <p:ph type="dt" sz="half" idx="19"/>
            <p:custDataLst>
              <p:tags r:id="rId4"/>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20"/>
            <p:custDataLst>
              <p:tags r:id="rId5"/>
            </p:custDataLst>
          </p:nvPr>
        </p:nvSpPr>
        <p:spPr/>
        <p:txBody>
          <a:bodyPr/>
          <a:lstStyle/>
          <a:p>
            <a:endParaRPr lang="zh-CN" altLang="en-US" dirty="0"/>
          </a:p>
        </p:txBody>
      </p:sp>
      <p:sp>
        <p:nvSpPr>
          <p:cNvPr id="4" name="灯片编号占位符 3"/>
          <p:cNvSpPr>
            <a:spLocks noGrp="1"/>
          </p:cNvSpPr>
          <p:nvPr>
            <p:ph type="sldNum" sz="quarter" idx="21"/>
            <p:custDataLst>
              <p:tags r:id="rId6"/>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任意多边形 29"/>
          <p:cNvSpPr/>
          <p:nvPr>
            <p:custDataLst>
              <p:tags r:id="rId2"/>
            </p:custDataLst>
          </p:nvPr>
        </p:nvSpPr>
        <p:spPr bwMode="auto">
          <a:xfrm flipV="1">
            <a:off x="1587" y="-1588"/>
            <a:ext cx="1176338" cy="1243792"/>
          </a:xfrm>
          <a:custGeom>
            <a:avLst/>
            <a:gdLst>
              <a:gd name="connsiteX0" fmla="*/ 284534 w 1176338"/>
              <a:gd name="connsiteY0" fmla="*/ 1554064 h 3044825"/>
              <a:gd name="connsiteX1" fmla="*/ 439738 w 1176338"/>
              <a:gd name="connsiteY1" fmla="*/ 1955800 h 3044825"/>
              <a:gd name="connsiteX2" fmla="*/ 439738 w 1176338"/>
              <a:gd name="connsiteY2" fmla="*/ 1955800 h 3044825"/>
              <a:gd name="connsiteX3" fmla="*/ 0 w 1176338"/>
              <a:gd name="connsiteY3" fmla="*/ 0 h 3044825"/>
              <a:gd name="connsiteX4" fmla="*/ 754063 w 1176338"/>
              <a:gd name="connsiteY4" fmla="*/ 1955800 h 3044825"/>
              <a:gd name="connsiteX5" fmla="*/ 754063 w 1176338"/>
              <a:gd name="connsiteY5" fmla="*/ 1955800 h 3044825"/>
              <a:gd name="connsiteX6" fmla="*/ 1176338 w 1176338"/>
              <a:gd name="connsiteY6" fmla="*/ 3044825 h 3044825"/>
              <a:gd name="connsiteX7" fmla="*/ 0 w 1176338"/>
              <a:gd name="connsiteY7" fmla="*/ 3044825 h 3044825"/>
              <a:gd name="connsiteX8" fmla="*/ 0 w 1176338"/>
              <a:gd name="connsiteY8" fmla="*/ 817563 h 3044825"/>
              <a:gd name="connsiteX9" fmla="*/ 0 w 1176338"/>
              <a:gd name="connsiteY9" fmla="*/ 817562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6338" h="3044825">
                <a:moveTo>
                  <a:pt x="284534" y="1554064"/>
                </a:moveTo>
                <a:lnTo>
                  <a:pt x="439738" y="1955800"/>
                </a:lnTo>
                <a:lnTo>
                  <a:pt x="439738" y="1955800"/>
                </a:lnTo>
                <a:close/>
                <a:moveTo>
                  <a:pt x="0" y="0"/>
                </a:moveTo>
                <a:lnTo>
                  <a:pt x="754063" y="1955800"/>
                </a:lnTo>
                <a:lnTo>
                  <a:pt x="754063" y="1955800"/>
                </a:lnTo>
                <a:lnTo>
                  <a:pt x="1176338" y="3044825"/>
                </a:lnTo>
                <a:lnTo>
                  <a:pt x="0" y="3044825"/>
                </a:lnTo>
                <a:lnTo>
                  <a:pt x="0" y="817563"/>
                </a:lnTo>
                <a:lnTo>
                  <a:pt x="0" y="817562"/>
                </a:lnTo>
                <a:close/>
              </a:path>
            </a:pathLst>
          </a:custGeom>
          <a:solidFill>
            <a:schemeClr val="accent2">
              <a:alpha val="33000"/>
            </a:schemeClr>
          </a:solidFill>
          <a:ln>
            <a:noFill/>
          </a:ln>
        </p:spPr>
        <p:txBody>
          <a:bodyPr vert="horz" wrap="square" lIns="91440" tIns="45720" rIns="91440" bIns="45720" numCol="1" anchor="t" anchorCtr="0" compatLnSpc="1">
            <a:noAutofit/>
          </a:bodyPr>
          <a:lstStyle/>
          <a:p>
            <a:endParaRPr lang="zh-CN" altLang="en-US"/>
          </a:p>
        </p:txBody>
      </p:sp>
      <p:sp>
        <p:nvSpPr>
          <p:cNvPr id="7" name="Freeform 15"/>
          <p:cNvSpPr/>
          <p:nvPr>
            <p:custDataLst>
              <p:tags r:id="rId3"/>
            </p:custDataLst>
          </p:nvPr>
        </p:nvSpPr>
        <p:spPr bwMode="auto">
          <a:xfrm>
            <a:off x="11064124" y="641"/>
            <a:ext cx="915988" cy="1327150"/>
          </a:xfrm>
          <a:custGeom>
            <a:avLst/>
            <a:gdLst>
              <a:gd name="T0" fmla="*/ 254 w 577"/>
              <a:gd name="T1" fmla="*/ 0 h 836"/>
              <a:gd name="T2" fmla="*/ 0 w 577"/>
              <a:gd name="T3" fmla="*/ 0 h 836"/>
              <a:gd name="T4" fmla="*/ 323 w 577"/>
              <a:gd name="T5" fmla="*/ 836 h 836"/>
              <a:gd name="T6" fmla="*/ 577 w 577"/>
              <a:gd name="T7" fmla="*/ 836 h 836"/>
              <a:gd name="T8" fmla="*/ 254 w 577"/>
              <a:gd name="T9" fmla="*/ 0 h 836"/>
            </a:gdLst>
            <a:ahLst/>
            <a:cxnLst>
              <a:cxn ang="0">
                <a:pos x="T0" y="T1"/>
              </a:cxn>
              <a:cxn ang="0">
                <a:pos x="T2" y="T3"/>
              </a:cxn>
              <a:cxn ang="0">
                <a:pos x="T4" y="T5"/>
              </a:cxn>
              <a:cxn ang="0">
                <a:pos x="T6" y="T7"/>
              </a:cxn>
              <a:cxn ang="0">
                <a:pos x="T8" y="T9"/>
              </a:cxn>
            </a:cxnLst>
            <a:rect l="0" t="0" r="r" b="b"/>
            <a:pathLst>
              <a:path w="577" h="836">
                <a:moveTo>
                  <a:pt x="254" y="0"/>
                </a:moveTo>
                <a:lnTo>
                  <a:pt x="0" y="0"/>
                </a:lnTo>
                <a:lnTo>
                  <a:pt x="323" y="836"/>
                </a:lnTo>
                <a:lnTo>
                  <a:pt x="577" y="836"/>
                </a:lnTo>
                <a:lnTo>
                  <a:pt x="25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 name="Freeform 13"/>
          <p:cNvSpPr/>
          <p:nvPr>
            <p:custDataLst>
              <p:tags r:id="rId4"/>
            </p:custDataLst>
          </p:nvPr>
        </p:nvSpPr>
        <p:spPr bwMode="auto">
          <a:xfrm>
            <a:off x="10394951" y="5565775"/>
            <a:ext cx="1728788" cy="1293813"/>
          </a:xfrm>
          <a:custGeom>
            <a:avLst/>
            <a:gdLst>
              <a:gd name="T0" fmla="*/ 774 w 1089"/>
              <a:gd name="T1" fmla="*/ 0 h 815"/>
              <a:gd name="T2" fmla="*/ 0 w 1089"/>
              <a:gd name="T3" fmla="*/ 0 h 815"/>
              <a:gd name="T4" fmla="*/ 315 w 1089"/>
              <a:gd name="T5" fmla="*/ 815 h 815"/>
              <a:gd name="T6" fmla="*/ 1089 w 1089"/>
              <a:gd name="T7" fmla="*/ 815 h 815"/>
              <a:gd name="T8" fmla="*/ 774 w 1089"/>
              <a:gd name="T9" fmla="*/ 0 h 815"/>
            </a:gdLst>
            <a:ahLst/>
            <a:cxnLst>
              <a:cxn ang="0">
                <a:pos x="T0" y="T1"/>
              </a:cxn>
              <a:cxn ang="0">
                <a:pos x="T2" y="T3"/>
              </a:cxn>
              <a:cxn ang="0">
                <a:pos x="T4" y="T5"/>
              </a:cxn>
              <a:cxn ang="0">
                <a:pos x="T6" y="T7"/>
              </a:cxn>
              <a:cxn ang="0">
                <a:pos x="T8" y="T9"/>
              </a:cxn>
            </a:cxnLst>
            <a:rect l="0" t="0" r="r" b="b"/>
            <a:pathLst>
              <a:path w="1089" h="815">
                <a:moveTo>
                  <a:pt x="774" y="0"/>
                </a:moveTo>
                <a:lnTo>
                  <a:pt x="0" y="0"/>
                </a:lnTo>
                <a:lnTo>
                  <a:pt x="315" y="815"/>
                </a:lnTo>
                <a:lnTo>
                  <a:pt x="1089" y="815"/>
                </a:lnTo>
                <a:lnTo>
                  <a:pt x="774" y="0"/>
                </a:lnTo>
                <a:close/>
              </a:path>
            </a:pathLst>
          </a:custGeom>
          <a:solidFill>
            <a:schemeClr val="accent2">
              <a:alpha val="33000"/>
            </a:schemeClr>
          </a:solidFill>
          <a:ln>
            <a:noFill/>
          </a:ln>
        </p:spPr>
        <p:txBody>
          <a:bodyPr vert="horz" wrap="square" lIns="91440" tIns="45720" rIns="91440" bIns="45720" numCol="1" anchor="t" anchorCtr="0" compatLnSpc="1"/>
          <a:lstStyle/>
          <a:p>
            <a:endParaRPr lang="zh-CN" altLang="en-US"/>
          </a:p>
        </p:txBody>
      </p:sp>
      <p:sp>
        <p:nvSpPr>
          <p:cNvPr id="9" name="任意多边形 29"/>
          <p:cNvSpPr/>
          <p:nvPr>
            <p:custDataLst>
              <p:tags r:id="rId5"/>
            </p:custDataLst>
          </p:nvPr>
        </p:nvSpPr>
        <p:spPr bwMode="auto">
          <a:xfrm>
            <a:off x="1587" y="3814763"/>
            <a:ext cx="1176338" cy="3044825"/>
          </a:xfrm>
          <a:custGeom>
            <a:avLst/>
            <a:gdLst>
              <a:gd name="connsiteX0" fmla="*/ 284534 w 1176338"/>
              <a:gd name="connsiteY0" fmla="*/ 1554064 h 3044825"/>
              <a:gd name="connsiteX1" fmla="*/ 439738 w 1176338"/>
              <a:gd name="connsiteY1" fmla="*/ 1955800 h 3044825"/>
              <a:gd name="connsiteX2" fmla="*/ 439738 w 1176338"/>
              <a:gd name="connsiteY2" fmla="*/ 1955800 h 3044825"/>
              <a:gd name="connsiteX3" fmla="*/ 0 w 1176338"/>
              <a:gd name="connsiteY3" fmla="*/ 0 h 3044825"/>
              <a:gd name="connsiteX4" fmla="*/ 754063 w 1176338"/>
              <a:gd name="connsiteY4" fmla="*/ 1955800 h 3044825"/>
              <a:gd name="connsiteX5" fmla="*/ 754063 w 1176338"/>
              <a:gd name="connsiteY5" fmla="*/ 1955800 h 3044825"/>
              <a:gd name="connsiteX6" fmla="*/ 1176338 w 1176338"/>
              <a:gd name="connsiteY6" fmla="*/ 3044825 h 3044825"/>
              <a:gd name="connsiteX7" fmla="*/ 0 w 1176338"/>
              <a:gd name="connsiteY7" fmla="*/ 3044825 h 3044825"/>
              <a:gd name="connsiteX8" fmla="*/ 0 w 1176338"/>
              <a:gd name="connsiteY8" fmla="*/ 817563 h 3044825"/>
              <a:gd name="connsiteX9" fmla="*/ 0 w 1176338"/>
              <a:gd name="connsiteY9" fmla="*/ 817562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6338" h="3044825">
                <a:moveTo>
                  <a:pt x="284534" y="1554064"/>
                </a:moveTo>
                <a:lnTo>
                  <a:pt x="439738" y="1955800"/>
                </a:lnTo>
                <a:lnTo>
                  <a:pt x="439738" y="1955800"/>
                </a:lnTo>
                <a:close/>
                <a:moveTo>
                  <a:pt x="0" y="0"/>
                </a:moveTo>
                <a:lnTo>
                  <a:pt x="754063" y="1955800"/>
                </a:lnTo>
                <a:lnTo>
                  <a:pt x="754063" y="1955800"/>
                </a:lnTo>
                <a:lnTo>
                  <a:pt x="1176338" y="3044825"/>
                </a:lnTo>
                <a:lnTo>
                  <a:pt x="0" y="3044825"/>
                </a:lnTo>
                <a:lnTo>
                  <a:pt x="0" y="817563"/>
                </a:lnTo>
                <a:lnTo>
                  <a:pt x="0" y="817562"/>
                </a:lnTo>
                <a:close/>
              </a:path>
            </a:pathLst>
          </a:custGeom>
          <a:solidFill>
            <a:schemeClr val="accent4">
              <a:alpha val="80000"/>
            </a:schemeClr>
          </a:solidFill>
          <a:ln>
            <a:noFill/>
          </a:ln>
        </p:spPr>
        <p:txBody>
          <a:bodyPr vert="horz" wrap="square" lIns="91440" tIns="45720" rIns="91440" bIns="45720" numCol="1" anchor="t" anchorCtr="0" compatLnSpc="1">
            <a:noAutofit/>
          </a:bodyPr>
          <a:lstStyle/>
          <a:p>
            <a:endParaRPr lang="zh-CN" altLang="en-US"/>
          </a:p>
        </p:txBody>
      </p:sp>
      <p:sp>
        <p:nvSpPr>
          <p:cNvPr id="2" name="标题 1"/>
          <p:cNvSpPr>
            <a:spLocks noGrp="1"/>
          </p:cNvSpPr>
          <p:nvPr>
            <p:ph type="title"/>
            <p:custDataLst>
              <p:tags r:id="rId6"/>
            </p:custDataLst>
          </p:nvPr>
        </p:nvSpPr>
        <p:spPr>
          <a:xfrm>
            <a:off x="669882" y="443234"/>
            <a:ext cx="10852237" cy="441964"/>
          </a:xfrm>
        </p:spPr>
        <p:txBody>
          <a:bodyPr vert="horz" lIns="90000" tIns="46800" rIns="90000" bIns="46800" rtlCol="0" anchor="t" anchorCtr="0">
            <a:noAutofit/>
          </a:bodyPr>
          <a:lstStyle>
            <a:lvl1pPr marL="0" marR="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7"/>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8"/>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lnSpc>
                <a:spcPct val="120000"/>
              </a:lnSpc>
              <a:defRPr/>
            </a:lvl1p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sp>
        <p:nvSpPr>
          <p:cNvPr id="6" name="Rectangle 6"/>
          <p:cNvSpPr>
            <a:spLocks noChangeArrowheads="1"/>
          </p:cNvSpPr>
          <p:nvPr>
            <p:custDataLst>
              <p:tags r:id="rId2"/>
            </p:custDataLst>
          </p:nvPr>
        </p:nvSpPr>
        <p:spPr bwMode="auto">
          <a:xfrm>
            <a:off x="1588" y="1588"/>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任意多边形 26"/>
          <p:cNvSpPr/>
          <p:nvPr>
            <p:custDataLst>
              <p:tags r:id="rId3"/>
            </p:custDataLst>
          </p:nvPr>
        </p:nvSpPr>
        <p:spPr bwMode="auto">
          <a:xfrm>
            <a:off x="285751" y="1588"/>
            <a:ext cx="4181475" cy="4078288"/>
          </a:xfrm>
          <a:custGeom>
            <a:avLst/>
            <a:gdLst>
              <a:gd name="connsiteX0" fmla="*/ 0 w 4181475"/>
              <a:gd name="connsiteY0" fmla="*/ 0 h 4078288"/>
              <a:gd name="connsiteX1" fmla="*/ 2617788 w 4181475"/>
              <a:gd name="connsiteY1" fmla="*/ 0 h 4078288"/>
              <a:gd name="connsiteX2" fmla="*/ 3297238 w 4181475"/>
              <a:gd name="connsiteY2" fmla="*/ 1765300 h 4078288"/>
              <a:gd name="connsiteX3" fmla="*/ 3291393 w 4181475"/>
              <a:gd name="connsiteY3" fmla="*/ 1765300 h 4078288"/>
              <a:gd name="connsiteX4" fmla="*/ 4181475 w 4181475"/>
              <a:gd name="connsiteY4" fmla="*/ 4068763 h 4078288"/>
              <a:gd name="connsiteX5" fmla="*/ 2850645 w 4181475"/>
              <a:gd name="connsiteY5" fmla="*/ 4068763 h 4078288"/>
              <a:gd name="connsiteX6" fmla="*/ 2854326 w 4181475"/>
              <a:gd name="connsiteY6" fmla="*/ 4078288 h 4078288"/>
              <a:gd name="connsiteX7" fmla="*/ 1574800 w 4181475"/>
              <a:gd name="connsiteY7" fmla="*/ 4078288 h 407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1475" h="4078288">
                <a:moveTo>
                  <a:pt x="0" y="0"/>
                </a:moveTo>
                <a:lnTo>
                  <a:pt x="2617788" y="0"/>
                </a:lnTo>
                <a:lnTo>
                  <a:pt x="3297238" y="1765300"/>
                </a:lnTo>
                <a:lnTo>
                  <a:pt x="3291393" y="1765300"/>
                </a:lnTo>
                <a:lnTo>
                  <a:pt x="4181475" y="4068763"/>
                </a:lnTo>
                <a:lnTo>
                  <a:pt x="2850645" y="4068763"/>
                </a:lnTo>
                <a:lnTo>
                  <a:pt x="2854326" y="4078288"/>
                </a:lnTo>
                <a:lnTo>
                  <a:pt x="1574800" y="4078288"/>
                </a:lnTo>
                <a:close/>
              </a:path>
            </a:pathLst>
          </a:custGeom>
          <a:solidFill>
            <a:schemeClr val="accent2">
              <a:alpha val="59000"/>
            </a:schemeClr>
          </a:solidFill>
          <a:ln>
            <a:noFill/>
          </a:ln>
        </p:spPr>
        <p:txBody>
          <a:bodyPr vert="horz" wrap="square" lIns="91440" tIns="45720" rIns="91440" bIns="45720" numCol="1" anchor="t" anchorCtr="0" compatLnSpc="1">
            <a:noAutofit/>
          </a:bodyPr>
          <a:lstStyle/>
          <a:p>
            <a:endParaRPr lang="zh-CN" altLang="en-US"/>
          </a:p>
        </p:txBody>
      </p:sp>
      <p:sp>
        <p:nvSpPr>
          <p:cNvPr id="10" name="Freeform 10"/>
          <p:cNvSpPr/>
          <p:nvPr>
            <p:custDataLst>
              <p:tags r:id="rId4"/>
            </p:custDataLst>
          </p:nvPr>
        </p:nvSpPr>
        <p:spPr bwMode="auto">
          <a:xfrm>
            <a:off x="285751" y="1588"/>
            <a:ext cx="3297238" cy="4078288"/>
          </a:xfrm>
          <a:custGeom>
            <a:avLst/>
            <a:gdLst>
              <a:gd name="T0" fmla="*/ 1649 w 2077"/>
              <a:gd name="T1" fmla="*/ 0 h 2569"/>
              <a:gd name="T2" fmla="*/ 0 w 2077"/>
              <a:gd name="T3" fmla="*/ 0 h 2569"/>
              <a:gd name="T4" fmla="*/ 992 w 2077"/>
              <a:gd name="T5" fmla="*/ 2569 h 2569"/>
              <a:gd name="T6" fmla="*/ 1798 w 2077"/>
              <a:gd name="T7" fmla="*/ 2569 h 2569"/>
              <a:gd name="T8" fmla="*/ 1235 w 2077"/>
              <a:gd name="T9" fmla="*/ 1112 h 2569"/>
              <a:gd name="T10" fmla="*/ 2077 w 2077"/>
              <a:gd name="T11" fmla="*/ 1112 h 2569"/>
              <a:gd name="T12" fmla="*/ 1649 w 2077"/>
              <a:gd name="T13" fmla="*/ 0 h 2569"/>
            </a:gdLst>
            <a:ahLst/>
            <a:cxnLst>
              <a:cxn ang="0">
                <a:pos x="T0" y="T1"/>
              </a:cxn>
              <a:cxn ang="0">
                <a:pos x="T2" y="T3"/>
              </a:cxn>
              <a:cxn ang="0">
                <a:pos x="T4" y="T5"/>
              </a:cxn>
              <a:cxn ang="0">
                <a:pos x="T6" y="T7"/>
              </a:cxn>
              <a:cxn ang="0">
                <a:pos x="T8" y="T9"/>
              </a:cxn>
              <a:cxn ang="0">
                <a:pos x="T10" y="T11"/>
              </a:cxn>
              <a:cxn ang="0">
                <a:pos x="T12" y="T13"/>
              </a:cxn>
            </a:cxnLst>
            <a:rect l="0" t="0" r="r" b="b"/>
            <a:pathLst>
              <a:path w="2077" h="2569">
                <a:moveTo>
                  <a:pt x="1649" y="0"/>
                </a:moveTo>
                <a:lnTo>
                  <a:pt x="0" y="0"/>
                </a:lnTo>
                <a:lnTo>
                  <a:pt x="992" y="2569"/>
                </a:lnTo>
                <a:lnTo>
                  <a:pt x="1798" y="2569"/>
                </a:lnTo>
                <a:lnTo>
                  <a:pt x="1235" y="1112"/>
                </a:lnTo>
                <a:lnTo>
                  <a:pt x="2077" y="1112"/>
                </a:lnTo>
                <a:lnTo>
                  <a:pt x="16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2"/>
          <p:cNvSpPr/>
          <p:nvPr>
            <p:custDataLst>
              <p:tags r:id="rId5"/>
            </p:custDataLst>
          </p:nvPr>
        </p:nvSpPr>
        <p:spPr bwMode="auto">
          <a:xfrm>
            <a:off x="2246313" y="1766888"/>
            <a:ext cx="2230438" cy="2312988"/>
          </a:xfrm>
          <a:custGeom>
            <a:avLst/>
            <a:gdLst>
              <a:gd name="T0" fmla="*/ 842 w 1405"/>
              <a:gd name="T1" fmla="*/ 0 h 1457"/>
              <a:gd name="T2" fmla="*/ 0 w 1405"/>
              <a:gd name="T3" fmla="*/ 0 h 1457"/>
              <a:gd name="T4" fmla="*/ 563 w 1405"/>
              <a:gd name="T5" fmla="*/ 1457 h 1457"/>
              <a:gd name="T6" fmla="*/ 1405 w 1405"/>
              <a:gd name="T7" fmla="*/ 1457 h 1457"/>
              <a:gd name="T8" fmla="*/ 842 w 1405"/>
              <a:gd name="T9" fmla="*/ 0 h 1457"/>
            </a:gdLst>
            <a:ahLst/>
            <a:cxnLst>
              <a:cxn ang="0">
                <a:pos x="T0" y="T1"/>
              </a:cxn>
              <a:cxn ang="0">
                <a:pos x="T2" y="T3"/>
              </a:cxn>
              <a:cxn ang="0">
                <a:pos x="T4" y="T5"/>
              </a:cxn>
              <a:cxn ang="0">
                <a:pos x="T6" y="T7"/>
              </a:cxn>
              <a:cxn ang="0">
                <a:pos x="T8" y="T9"/>
              </a:cxn>
            </a:cxnLst>
            <a:rect l="0" t="0" r="r" b="b"/>
            <a:pathLst>
              <a:path w="1405" h="1457">
                <a:moveTo>
                  <a:pt x="842" y="0"/>
                </a:moveTo>
                <a:lnTo>
                  <a:pt x="0" y="0"/>
                </a:lnTo>
                <a:lnTo>
                  <a:pt x="563" y="1457"/>
                </a:lnTo>
                <a:lnTo>
                  <a:pt x="1405" y="1457"/>
                </a:lnTo>
                <a:lnTo>
                  <a:pt x="8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3"/>
          <p:cNvSpPr/>
          <p:nvPr>
            <p:custDataLst>
              <p:tags r:id="rId6"/>
            </p:custDataLst>
          </p:nvPr>
        </p:nvSpPr>
        <p:spPr bwMode="auto">
          <a:xfrm>
            <a:off x="10394951" y="5565775"/>
            <a:ext cx="1728788" cy="1293813"/>
          </a:xfrm>
          <a:custGeom>
            <a:avLst/>
            <a:gdLst>
              <a:gd name="T0" fmla="*/ 774 w 1089"/>
              <a:gd name="T1" fmla="*/ 0 h 815"/>
              <a:gd name="T2" fmla="*/ 0 w 1089"/>
              <a:gd name="T3" fmla="*/ 0 h 815"/>
              <a:gd name="T4" fmla="*/ 315 w 1089"/>
              <a:gd name="T5" fmla="*/ 815 h 815"/>
              <a:gd name="T6" fmla="*/ 1089 w 1089"/>
              <a:gd name="T7" fmla="*/ 815 h 815"/>
              <a:gd name="T8" fmla="*/ 774 w 1089"/>
              <a:gd name="T9" fmla="*/ 0 h 815"/>
            </a:gdLst>
            <a:ahLst/>
            <a:cxnLst>
              <a:cxn ang="0">
                <a:pos x="T0" y="T1"/>
              </a:cxn>
              <a:cxn ang="0">
                <a:pos x="T2" y="T3"/>
              </a:cxn>
              <a:cxn ang="0">
                <a:pos x="T4" y="T5"/>
              </a:cxn>
              <a:cxn ang="0">
                <a:pos x="T6" y="T7"/>
              </a:cxn>
              <a:cxn ang="0">
                <a:pos x="T8" y="T9"/>
              </a:cxn>
            </a:cxnLst>
            <a:rect l="0" t="0" r="r" b="b"/>
            <a:pathLst>
              <a:path w="1089" h="815">
                <a:moveTo>
                  <a:pt x="774" y="0"/>
                </a:moveTo>
                <a:lnTo>
                  <a:pt x="0" y="0"/>
                </a:lnTo>
                <a:lnTo>
                  <a:pt x="315" y="815"/>
                </a:lnTo>
                <a:lnTo>
                  <a:pt x="1089" y="815"/>
                </a:lnTo>
                <a:lnTo>
                  <a:pt x="774" y="0"/>
                </a:lnTo>
                <a:close/>
              </a:path>
            </a:pathLst>
          </a:custGeom>
          <a:solidFill>
            <a:schemeClr val="accent2">
              <a:alpha val="33000"/>
            </a:schemeClr>
          </a:solidFill>
          <a:ln>
            <a:noFill/>
          </a:ln>
        </p:spPr>
        <p:txBody>
          <a:bodyPr vert="horz" wrap="square" lIns="91440" tIns="45720" rIns="91440" bIns="45720" numCol="1" anchor="t" anchorCtr="0" compatLnSpc="1"/>
          <a:lstStyle/>
          <a:p>
            <a:endParaRPr lang="zh-CN" altLang="en-US"/>
          </a:p>
        </p:txBody>
      </p:sp>
      <p:sp>
        <p:nvSpPr>
          <p:cNvPr id="14" name="Freeform 14"/>
          <p:cNvSpPr/>
          <p:nvPr>
            <p:custDataLst>
              <p:tags r:id="rId7"/>
            </p:custDataLst>
          </p:nvPr>
        </p:nvSpPr>
        <p:spPr bwMode="auto">
          <a:xfrm>
            <a:off x="10394951" y="5565775"/>
            <a:ext cx="1728788" cy="1293813"/>
          </a:xfrm>
          <a:custGeom>
            <a:avLst/>
            <a:gdLst>
              <a:gd name="T0" fmla="*/ 774 w 1089"/>
              <a:gd name="T1" fmla="*/ 0 h 815"/>
              <a:gd name="T2" fmla="*/ 0 w 1089"/>
              <a:gd name="T3" fmla="*/ 0 h 815"/>
              <a:gd name="T4" fmla="*/ 315 w 1089"/>
              <a:gd name="T5" fmla="*/ 815 h 815"/>
              <a:gd name="T6" fmla="*/ 1089 w 1089"/>
              <a:gd name="T7" fmla="*/ 815 h 815"/>
              <a:gd name="T8" fmla="*/ 774 w 1089"/>
              <a:gd name="T9" fmla="*/ 0 h 815"/>
            </a:gdLst>
            <a:ahLst/>
            <a:cxnLst>
              <a:cxn ang="0">
                <a:pos x="T0" y="T1"/>
              </a:cxn>
              <a:cxn ang="0">
                <a:pos x="T2" y="T3"/>
              </a:cxn>
              <a:cxn ang="0">
                <a:pos x="T4" y="T5"/>
              </a:cxn>
              <a:cxn ang="0">
                <a:pos x="T6" y="T7"/>
              </a:cxn>
              <a:cxn ang="0">
                <a:pos x="T8" y="T9"/>
              </a:cxn>
            </a:cxnLst>
            <a:rect l="0" t="0" r="r" b="b"/>
            <a:pathLst>
              <a:path w="1089" h="815">
                <a:moveTo>
                  <a:pt x="774" y="0"/>
                </a:moveTo>
                <a:lnTo>
                  <a:pt x="0" y="0"/>
                </a:lnTo>
                <a:lnTo>
                  <a:pt x="315" y="815"/>
                </a:lnTo>
                <a:lnTo>
                  <a:pt x="1089" y="815"/>
                </a:lnTo>
                <a:lnTo>
                  <a:pt x="7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5"/>
          <p:cNvSpPr/>
          <p:nvPr>
            <p:custDataLst>
              <p:tags r:id="rId8"/>
            </p:custDataLst>
          </p:nvPr>
        </p:nvSpPr>
        <p:spPr bwMode="auto">
          <a:xfrm>
            <a:off x="5208588" y="1588"/>
            <a:ext cx="915988" cy="1327150"/>
          </a:xfrm>
          <a:custGeom>
            <a:avLst/>
            <a:gdLst>
              <a:gd name="T0" fmla="*/ 254 w 577"/>
              <a:gd name="T1" fmla="*/ 0 h 836"/>
              <a:gd name="T2" fmla="*/ 0 w 577"/>
              <a:gd name="T3" fmla="*/ 0 h 836"/>
              <a:gd name="T4" fmla="*/ 323 w 577"/>
              <a:gd name="T5" fmla="*/ 836 h 836"/>
              <a:gd name="T6" fmla="*/ 577 w 577"/>
              <a:gd name="T7" fmla="*/ 836 h 836"/>
              <a:gd name="T8" fmla="*/ 254 w 577"/>
              <a:gd name="T9" fmla="*/ 0 h 836"/>
            </a:gdLst>
            <a:ahLst/>
            <a:cxnLst>
              <a:cxn ang="0">
                <a:pos x="T0" y="T1"/>
              </a:cxn>
              <a:cxn ang="0">
                <a:pos x="T2" y="T3"/>
              </a:cxn>
              <a:cxn ang="0">
                <a:pos x="T4" y="T5"/>
              </a:cxn>
              <a:cxn ang="0">
                <a:pos x="T6" y="T7"/>
              </a:cxn>
              <a:cxn ang="0">
                <a:pos x="T8" y="T9"/>
              </a:cxn>
            </a:cxnLst>
            <a:rect l="0" t="0" r="r" b="b"/>
            <a:pathLst>
              <a:path w="577" h="836">
                <a:moveTo>
                  <a:pt x="254" y="0"/>
                </a:moveTo>
                <a:lnTo>
                  <a:pt x="0" y="0"/>
                </a:lnTo>
                <a:lnTo>
                  <a:pt x="323" y="836"/>
                </a:lnTo>
                <a:lnTo>
                  <a:pt x="577" y="836"/>
                </a:lnTo>
                <a:lnTo>
                  <a:pt x="254"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16" name="Freeform 16"/>
          <p:cNvSpPr/>
          <p:nvPr>
            <p:custDataLst>
              <p:tags r:id="rId9"/>
            </p:custDataLst>
          </p:nvPr>
        </p:nvSpPr>
        <p:spPr bwMode="auto">
          <a:xfrm>
            <a:off x="5208588" y="1588"/>
            <a:ext cx="915988" cy="1327150"/>
          </a:xfrm>
          <a:custGeom>
            <a:avLst/>
            <a:gdLst>
              <a:gd name="T0" fmla="*/ 254 w 577"/>
              <a:gd name="T1" fmla="*/ 0 h 836"/>
              <a:gd name="T2" fmla="*/ 0 w 577"/>
              <a:gd name="T3" fmla="*/ 0 h 836"/>
              <a:gd name="T4" fmla="*/ 323 w 577"/>
              <a:gd name="T5" fmla="*/ 836 h 836"/>
              <a:gd name="T6" fmla="*/ 577 w 577"/>
              <a:gd name="T7" fmla="*/ 836 h 836"/>
              <a:gd name="T8" fmla="*/ 254 w 577"/>
              <a:gd name="T9" fmla="*/ 0 h 836"/>
            </a:gdLst>
            <a:ahLst/>
            <a:cxnLst>
              <a:cxn ang="0">
                <a:pos x="T0" y="T1"/>
              </a:cxn>
              <a:cxn ang="0">
                <a:pos x="T2" y="T3"/>
              </a:cxn>
              <a:cxn ang="0">
                <a:pos x="T4" y="T5"/>
              </a:cxn>
              <a:cxn ang="0">
                <a:pos x="T6" y="T7"/>
              </a:cxn>
              <a:cxn ang="0">
                <a:pos x="T8" y="T9"/>
              </a:cxn>
            </a:cxnLst>
            <a:rect l="0" t="0" r="r" b="b"/>
            <a:pathLst>
              <a:path w="577" h="836">
                <a:moveTo>
                  <a:pt x="254" y="0"/>
                </a:moveTo>
                <a:lnTo>
                  <a:pt x="0" y="0"/>
                </a:lnTo>
                <a:lnTo>
                  <a:pt x="323" y="836"/>
                </a:lnTo>
                <a:lnTo>
                  <a:pt x="577" y="836"/>
                </a:lnTo>
                <a:lnTo>
                  <a:pt x="2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8"/>
          <p:cNvSpPr/>
          <p:nvPr>
            <p:custDataLst>
              <p:tags r:id="rId10"/>
            </p:custDataLst>
          </p:nvPr>
        </p:nvSpPr>
        <p:spPr bwMode="auto">
          <a:xfrm>
            <a:off x="1588" y="2876550"/>
            <a:ext cx="1116013" cy="2894013"/>
          </a:xfrm>
          <a:custGeom>
            <a:avLst/>
            <a:gdLst>
              <a:gd name="T0" fmla="*/ 0 w 703"/>
              <a:gd name="T1" fmla="*/ 0 h 1823"/>
              <a:gd name="T2" fmla="*/ 0 w 703"/>
              <a:gd name="T3" fmla="*/ 1106 h 1823"/>
              <a:gd name="T4" fmla="*/ 0 w 703"/>
              <a:gd name="T5" fmla="*/ 591 h 1823"/>
              <a:gd name="T6" fmla="*/ 475 w 703"/>
              <a:gd name="T7" fmla="*/ 1823 h 1823"/>
              <a:gd name="T8" fmla="*/ 703 w 703"/>
              <a:gd name="T9" fmla="*/ 1823 h 1823"/>
              <a:gd name="T10" fmla="*/ 0 w 703"/>
              <a:gd name="T11" fmla="*/ 0 h 1823"/>
            </a:gdLst>
            <a:ahLst/>
            <a:cxnLst>
              <a:cxn ang="0">
                <a:pos x="T0" y="T1"/>
              </a:cxn>
              <a:cxn ang="0">
                <a:pos x="T2" y="T3"/>
              </a:cxn>
              <a:cxn ang="0">
                <a:pos x="T4" y="T5"/>
              </a:cxn>
              <a:cxn ang="0">
                <a:pos x="T6" y="T7"/>
              </a:cxn>
              <a:cxn ang="0">
                <a:pos x="T8" y="T9"/>
              </a:cxn>
              <a:cxn ang="0">
                <a:pos x="T10" y="T11"/>
              </a:cxn>
            </a:cxnLst>
            <a:rect l="0" t="0" r="r" b="b"/>
            <a:pathLst>
              <a:path w="703" h="1823">
                <a:moveTo>
                  <a:pt x="0" y="0"/>
                </a:moveTo>
                <a:lnTo>
                  <a:pt x="0" y="1106"/>
                </a:lnTo>
                <a:lnTo>
                  <a:pt x="0" y="591"/>
                </a:lnTo>
                <a:lnTo>
                  <a:pt x="475" y="1823"/>
                </a:lnTo>
                <a:lnTo>
                  <a:pt x="703" y="18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0"/>
          <p:cNvSpPr/>
          <p:nvPr>
            <p:custDataLst>
              <p:tags r:id="rId11"/>
            </p:custDataLst>
          </p:nvPr>
        </p:nvSpPr>
        <p:spPr bwMode="auto">
          <a:xfrm>
            <a:off x="1588" y="4632325"/>
            <a:ext cx="1176338" cy="2227263"/>
          </a:xfrm>
          <a:custGeom>
            <a:avLst/>
            <a:gdLst>
              <a:gd name="T0" fmla="*/ 0 w 741"/>
              <a:gd name="T1" fmla="*/ 0 h 1403"/>
              <a:gd name="T2" fmla="*/ 0 w 741"/>
              <a:gd name="T3" fmla="*/ 1403 h 1403"/>
              <a:gd name="T4" fmla="*/ 741 w 741"/>
              <a:gd name="T5" fmla="*/ 1403 h 1403"/>
              <a:gd name="T6" fmla="*/ 475 w 741"/>
              <a:gd name="T7" fmla="*/ 717 h 1403"/>
              <a:gd name="T8" fmla="*/ 277 w 741"/>
              <a:gd name="T9" fmla="*/ 717 h 1403"/>
              <a:gd name="T10" fmla="*/ 0 w 741"/>
              <a:gd name="T11" fmla="*/ 0 h 1403"/>
            </a:gdLst>
            <a:ahLst/>
            <a:cxnLst>
              <a:cxn ang="0">
                <a:pos x="T0" y="T1"/>
              </a:cxn>
              <a:cxn ang="0">
                <a:pos x="T2" y="T3"/>
              </a:cxn>
              <a:cxn ang="0">
                <a:pos x="T4" y="T5"/>
              </a:cxn>
              <a:cxn ang="0">
                <a:pos x="T6" y="T7"/>
              </a:cxn>
              <a:cxn ang="0">
                <a:pos x="T8" y="T9"/>
              </a:cxn>
              <a:cxn ang="0">
                <a:pos x="T10" y="T11"/>
              </a:cxn>
            </a:cxnLst>
            <a:rect l="0" t="0" r="r" b="b"/>
            <a:pathLst>
              <a:path w="741" h="1403">
                <a:moveTo>
                  <a:pt x="0" y="0"/>
                </a:moveTo>
                <a:lnTo>
                  <a:pt x="0" y="1403"/>
                </a:lnTo>
                <a:lnTo>
                  <a:pt x="741" y="1403"/>
                </a:lnTo>
                <a:lnTo>
                  <a:pt x="475" y="717"/>
                </a:lnTo>
                <a:lnTo>
                  <a:pt x="277" y="7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任意多边形 29"/>
          <p:cNvSpPr/>
          <p:nvPr>
            <p:custDataLst>
              <p:tags r:id="rId12"/>
            </p:custDataLst>
          </p:nvPr>
        </p:nvSpPr>
        <p:spPr bwMode="auto">
          <a:xfrm>
            <a:off x="1587" y="3814763"/>
            <a:ext cx="1176338" cy="3044825"/>
          </a:xfrm>
          <a:custGeom>
            <a:avLst/>
            <a:gdLst>
              <a:gd name="connsiteX0" fmla="*/ 284534 w 1176338"/>
              <a:gd name="connsiteY0" fmla="*/ 1554064 h 3044825"/>
              <a:gd name="connsiteX1" fmla="*/ 439738 w 1176338"/>
              <a:gd name="connsiteY1" fmla="*/ 1955800 h 3044825"/>
              <a:gd name="connsiteX2" fmla="*/ 439738 w 1176338"/>
              <a:gd name="connsiteY2" fmla="*/ 1955800 h 3044825"/>
              <a:gd name="connsiteX3" fmla="*/ 0 w 1176338"/>
              <a:gd name="connsiteY3" fmla="*/ 0 h 3044825"/>
              <a:gd name="connsiteX4" fmla="*/ 754063 w 1176338"/>
              <a:gd name="connsiteY4" fmla="*/ 1955800 h 3044825"/>
              <a:gd name="connsiteX5" fmla="*/ 754063 w 1176338"/>
              <a:gd name="connsiteY5" fmla="*/ 1955800 h 3044825"/>
              <a:gd name="connsiteX6" fmla="*/ 1176338 w 1176338"/>
              <a:gd name="connsiteY6" fmla="*/ 3044825 h 3044825"/>
              <a:gd name="connsiteX7" fmla="*/ 0 w 1176338"/>
              <a:gd name="connsiteY7" fmla="*/ 3044825 h 3044825"/>
              <a:gd name="connsiteX8" fmla="*/ 0 w 1176338"/>
              <a:gd name="connsiteY8" fmla="*/ 817563 h 3044825"/>
              <a:gd name="connsiteX9" fmla="*/ 0 w 1176338"/>
              <a:gd name="connsiteY9" fmla="*/ 817562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6338" h="3044825">
                <a:moveTo>
                  <a:pt x="284534" y="1554064"/>
                </a:moveTo>
                <a:lnTo>
                  <a:pt x="439738" y="1955800"/>
                </a:lnTo>
                <a:lnTo>
                  <a:pt x="439738" y="1955800"/>
                </a:lnTo>
                <a:close/>
                <a:moveTo>
                  <a:pt x="0" y="0"/>
                </a:moveTo>
                <a:lnTo>
                  <a:pt x="754063" y="1955800"/>
                </a:lnTo>
                <a:lnTo>
                  <a:pt x="754063" y="1955800"/>
                </a:lnTo>
                <a:lnTo>
                  <a:pt x="1176338" y="3044825"/>
                </a:lnTo>
                <a:lnTo>
                  <a:pt x="0" y="3044825"/>
                </a:lnTo>
                <a:lnTo>
                  <a:pt x="0" y="817563"/>
                </a:lnTo>
                <a:lnTo>
                  <a:pt x="0" y="817562"/>
                </a:lnTo>
                <a:close/>
              </a:path>
            </a:pathLst>
          </a:custGeom>
          <a:solidFill>
            <a:schemeClr val="accent4">
              <a:alpha val="80000"/>
            </a:schemeClr>
          </a:solidFill>
          <a:ln>
            <a:noFill/>
          </a:ln>
        </p:spPr>
        <p:txBody>
          <a:bodyPr vert="horz" wrap="square" lIns="91440" tIns="45720" rIns="91440" bIns="45720" numCol="1" anchor="t" anchorCtr="0" compatLnSpc="1">
            <a:noAutofit/>
          </a:bodyPr>
          <a:lstStyle/>
          <a:p>
            <a:endParaRPr lang="zh-CN" altLang="en-US"/>
          </a:p>
        </p:txBody>
      </p:sp>
      <p:sp>
        <p:nvSpPr>
          <p:cNvPr id="24" name="Freeform 22"/>
          <p:cNvSpPr/>
          <p:nvPr>
            <p:custDataLst>
              <p:tags r:id="rId13"/>
            </p:custDataLst>
          </p:nvPr>
        </p:nvSpPr>
        <p:spPr bwMode="auto">
          <a:xfrm>
            <a:off x="1588" y="3814763"/>
            <a:ext cx="754063" cy="1955800"/>
          </a:xfrm>
          <a:custGeom>
            <a:avLst/>
            <a:gdLst>
              <a:gd name="T0" fmla="*/ 0 w 475"/>
              <a:gd name="T1" fmla="*/ 0 h 1232"/>
              <a:gd name="T2" fmla="*/ 0 w 475"/>
              <a:gd name="T3" fmla="*/ 515 h 1232"/>
              <a:gd name="T4" fmla="*/ 277 w 475"/>
              <a:gd name="T5" fmla="*/ 1232 h 1232"/>
              <a:gd name="T6" fmla="*/ 475 w 475"/>
              <a:gd name="T7" fmla="*/ 1232 h 1232"/>
              <a:gd name="T8" fmla="*/ 0 w 475"/>
              <a:gd name="T9" fmla="*/ 0 h 1232"/>
            </a:gdLst>
            <a:ahLst/>
            <a:cxnLst>
              <a:cxn ang="0">
                <a:pos x="T0" y="T1"/>
              </a:cxn>
              <a:cxn ang="0">
                <a:pos x="T2" y="T3"/>
              </a:cxn>
              <a:cxn ang="0">
                <a:pos x="T4" y="T5"/>
              </a:cxn>
              <a:cxn ang="0">
                <a:pos x="T6" y="T7"/>
              </a:cxn>
              <a:cxn ang="0">
                <a:pos x="T8" y="T9"/>
              </a:cxn>
            </a:cxnLst>
            <a:rect l="0" t="0" r="r" b="b"/>
            <a:pathLst>
              <a:path w="475" h="1232">
                <a:moveTo>
                  <a:pt x="0" y="0"/>
                </a:moveTo>
                <a:lnTo>
                  <a:pt x="0" y="515"/>
                </a:lnTo>
                <a:lnTo>
                  <a:pt x="277" y="1232"/>
                </a:lnTo>
                <a:lnTo>
                  <a:pt x="475" y="123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任意多边形 25"/>
          <p:cNvSpPr/>
          <p:nvPr>
            <p:custDataLst>
              <p:tags r:id="rId14"/>
            </p:custDataLst>
          </p:nvPr>
        </p:nvSpPr>
        <p:spPr bwMode="auto">
          <a:xfrm>
            <a:off x="2255838" y="1766888"/>
            <a:ext cx="3051176" cy="3254375"/>
          </a:xfrm>
          <a:custGeom>
            <a:avLst/>
            <a:gdLst>
              <a:gd name="connsiteX0" fmla="*/ 1327151 w 3051176"/>
              <a:gd name="connsiteY0" fmla="*/ 0 h 3254375"/>
              <a:gd name="connsiteX1" fmla="*/ 1795463 w 3051176"/>
              <a:gd name="connsiteY1" fmla="*/ 0 h 3254375"/>
              <a:gd name="connsiteX2" fmla="*/ 3051176 w 3051176"/>
              <a:gd name="connsiteY2" fmla="*/ 3254375 h 3254375"/>
              <a:gd name="connsiteX3" fmla="*/ 1244601 w 3051176"/>
              <a:gd name="connsiteY3" fmla="*/ 3254375 h 3254375"/>
              <a:gd name="connsiteX4" fmla="*/ 884238 w 3051176"/>
              <a:gd name="connsiteY4" fmla="*/ 2312988 h 3254375"/>
              <a:gd name="connsiteX5" fmla="*/ 888242 w 3051176"/>
              <a:gd name="connsiteY5" fmla="*/ 2312988 h 3254375"/>
              <a:gd name="connsiteX6" fmla="*/ 0 w 3051176"/>
              <a:gd name="connsiteY6" fmla="*/ 14287 h 3254375"/>
              <a:gd name="connsiteX7" fmla="*/ 1332671 w 3051176"/>
              <a:gd name="connsiteY7" fmla="*/ 14287 h 325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1176" h="3254375">
                <a:moveTo>
                  <a:pt x="1327151" y="0"/>
                </a:moveTo>
                <a:lnTo>
                  <a:pt x="1795463" y="0"/>
                </a:lnTo>
                <a:lnTo>
                  <a:pt x="3051176" y="3254375"/>
                </a:lnTo>
                <a:lnTo>
                  <a:pt x="1244601" y="3254375"/>
                </a:lnTo>
                <a:lnTo>
                  <a:pt x="884238" y="2312988"/>
                </a:lnTo>
                <a:lnTo>
                  <a:pt x="888242" y="2312988"/>
                </a:lnTo>
                <a:lnTo>
                  <a:pt x="0" y="14287"/>
                </a:lnTo>
                <a:lnTo>
                  <a:pt x="1332671" y="14287"/>
                </a:lnTo>
                <a:close/>
              </a:path>
            </a:pathLst>
          </a:custGeom>
          <a:solidFill>
            <a:schemeClr val="accent2">
              <a:alpha val="63000"/>
            </a:schemeClr>
          </a:solidFill>
          <a:ln>
            <a:noFill/>
          </a:ln>
        </p:spPr>
        <p:txBody>
          <a:bodyPr vert="horz" wrap="square" lIns="91440" tIns="45720" rIns="91440" bIns="45720" numCol="1" anchor="t" anchorCtr="0" compatLnSpc="1">
            <a:noAutofit/>
          </a:bodyPr>
          <a:lstStyle/>
          <a:p>
            <a:endParaRPr lang="zh-CN" altLang="en-US"/>
          </a:p>
        </p:txBody>
      </p:sp>
      <p:sp>
        <p:nvSpPr>
          <p:cNvPr id="29" name="任意多边形 28"/>
          <p:cNvSpPr/>
          <p:nvPr>
            <p:custDataLst>
              <p:tags r:id="rId15"/>
            </p:custDataLst>
          </p:nvPr>
        </p:nvSpPr>
        <p:spPr bwMode="auto">
          <a:xfrm>
            <a:off x="1588" y="2876550"/>
            <a:ext cx="1116013" cy="2894013"/>
          </a:xfrm>
          <a:custGeom>
            <a:avLst/>
            <a:gdLst>
              <a:gd name="connsiteX0" fmla="*/ 0 w 1116013"/>
              <a:gd name="connsiteY0" fmla="*/ 0 h 2894013"/>
              <a:gd name="connsiteX1" fmla="*/ 1116013 w 1116013"/>
              <a:gd name="connsiteY1" fmla="*/ 2894013 h 2894013"/>
              <a:gd name="connsiteX2" fmla="*/ 754063 w 1116013"/>
              <a:gd name="connsiteY2" fmla="*/ 2894013 h 2894013"/>
              <a:gd name="connsiteX3" fmla="*/ 744576 w 1116013"/>
              <a:gd name="connsiteY3" fmla="*/ 2869406 h 2894013"/>
              <a:gd name="connsiteX4" fmla="*/ 439738 w 1116013"/>
              <a:gd name="connsiteY4" fmla="*/ 2869406 h 2894013"/>
              <a:gd name="connsiteX5" fmla="*/ 0 w 1116013"/>
              <a:gd name="connsiteY5" fmla="*/ 1731169 h 2894013"/>
              <a:gd name="connsiteX6" fmla="*/ 0 w 1116013"/>
              <a:gd name="connsiteY6" fmla="*/ 938213 h 2894013"/>
              <a:gd name="connsiteX7" fmla="*/ 0 w 1116013"/>
              <a:gd name="connsiteY7" fmla="*/ 913606 h 289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6013" h="2894013">
                <a:moveTo>
                  <a:pt x="0" y="0"/>
                </a:moveTo>
                <a:lnTo>
                  <a:pt x="1116013" y="2894013"/>
                </a:lnTo>
                <a:lnTo>
                  <a:pt x="754063" y="2894013"/>
                </a:lnTo>
                <a:lnTo>
                  <a:pt x="744576" y="2869406"/>
                </a:lnTo>
                <a:lnTo>
                  <a:pt x="439738" y="2869406"/>
                </a:lnTo>
                <a:lnTo>
                  <a:pt x="0" y="1731169"/>
                </a:lnTo>
                <a:lnTo>
                  <a:pt x="0" y="938213"/>
                </a:lnTo>
                <a:lnTo>
                  <a:pt x="0" y="913606"/>
                </a:lnTo>
                <a:close/>
              </a:path>
            </a:pathLst>
          </a:custGeom>
          <a:solidFill>
            <a:schemeClr val="accent4">
              <a:alpha val="80000"/>
            </a:schemeClr>
          </a:solidFill>
          <a:ln>
            <a:noFill/>
          </a:ln>
        </p:spPr>
        <p:txBody>
          <a:bodyPr vert="horz" wrap="square" lIns="91440" tIns="45720" rIns="91440" bIns="45720" numCol="1" anchor="t" anchorCtr="0" compatLnSpc="1">
            <a:noAutofit/>
          </a:bodyPr>
          <a:lstStyle/>
          <a:p>
            <a:endParaRPr lang="zh-CN" altLang="en-US"/>
          </a:p>
        </p:txBody>
      </p:sp>
      <p:sp>
        <p:nvSpPr>
          <p:cNvPr id="20" name="标题 1"/>
          <p:cNvSpPr>
            <a:spLocks noGrp="1"/>
          </p:cNvSpPr>
          <p:nvPr>
            <p:ph type="title" hasCustomPrompt="1"/>
            <p:custDataLst>
              <p:tags r:id="rId16"/>
            </p:custDataLst>
          </p:nvPr>
        </p:nvSpPr>
        <p:spPr>
          <a:xfrm>
            <a:off x="5003226" y="1747460"/>
            <a:ext cx="5419185" cy="1086058"/>
          </a:xfrm>
        </p:spPr>
        <p:txBody>
          <a:bodyPr anchor="b">
            <a:normAutofit/>
          </a:bodyPr>
          <a:lstStyle>
            <a:lvl1pPr algn="l">
              <a:defRPr sz="4800" b="1">
                <a:solidFill>
                  <a:schemeClr val="tx1">
                    <a:lumMod val="85000"/>
                    <a:lumOff val="15000"/>
                  </a:schemeClr>
                </a:solidFill>
              </a:defRPr>
            </a:lvl1pPr>
          </a:lstStyle>
          <a:p>
            <a:r>
              <a:rPr lang="zh-CN" altLang="en-US" dirty="0"/>
              <a:t>单击此处编辑标题</a:t>
            </a:r>
            <a:endParaRPr lang="zh-CN" altLang="en-US" dirty="0"/>
          </a:p>
        </p:txBody>
      </p:sp>
      <p:sp>
        <p:nvSpPr>
          <p:cNvPr id="21" name="文本占位符 2"/>
          <p:cNvSpPr>
            <a:spLocks noGrp="1"/>
          </p:cNvSpPr>
          <p:nvPr>
            <p:ph type="body" idx="1"/>
            <p:custDataLst>
              <p:tags r:id="rId17"/>
            </p:custDataLst>
          </p:nvPr>
        </p:nvSpPr>
        <p:spPr>
          <a:xfrm>
            <a:off x="5004342" y="2876550"/>
            <a:ext cx="5419185" cy="1015623"/>
          </a:xfrm>
        </p:spPr>
        <p:txBody>
          <a:bodyPr anchor="t">
            <a:normAutofit/>
          </a:bodyPr>
          <a:lstStyle>
            <a:lvl1pPr marL="0" indent="0" algn="l">
              <a:buNone/>
              <a:defRPr sz="180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en-US" dirty="0"/>
          </a:p>
        </p:txBody>
      </p:sp>
      <p:sp>
        <p:nvSpPr>
          <p:cNvPr id="2" name="日期占位符 1"/>
          <p:cNvSpPr>
            <a:spLocks noGrp="1"/>
          </p:cNvSpPr>
          <p:nvPr>
            <p:ph type="dt" sz="half" idx="10"/>
            <p:custDataLst>
              <p:tags r:id="rId18"/>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19"/>
            </p:custDataLst>
          </p:nvPr>
        </p:nvSpPr>
        <p:spPr/>
        <p:txBody>
          <a:bodyPr/>
          <a:lstStyle/>
          <a:p>
            <a:endParaRPr lang="zh-CN" altLang="en-US" dirty="0"/>
          </a:p>
        </p:txBody>
      </p:sp>
      <p:sp>
        <p:nvSpPr>
          <p:cNvPr id="4" name="灯片编号占位符 3"/>
          <p:cNvSpPr>
            <a:spLocks noGrp="1"/>
          </p:cNvSpPr>
          <p:nvPr>
            <p:ph type="sldNum" sz="quarter" idx="12"/>
            <p:custDataLst>
              <p:tags r:id="rId20"/>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lnSpc>
                <a:spcPct val="120000"/>
              </a:lnSpc>
              <a:defRPr sz="1600">
                <a:solidFill>
                  <a:schemeClr val="tx1">
                    <a:lumMod val="85000"/>
                    <a:lumOff val="15000"/>
                  </a:schemeClr>
                </a:solidFill>
                <a:latin typeface="微软雅黑" panose="020B0503020204020204" charset="-122"/>
                <a:ea typeface="微软雅黑" panose="020B0503020204020204" charset="-122"/>
              </a:defRPr>
            </a:lvl1pPr>
            <a:lvl2pPr>
              <a:lnSpc>
                <a:spcPct val="120000"/>
              </a:lnSpc>
              <a:defRPr sz="1600">
                <a:solidFill>
                  <a:schemeClr val="tx1">
                    <a:lumMod val="85000"/>
                    <a:lumOff val="15000"/>
                  </a:schemeClr>
                </a:solidFill>
                <a:latin typeface="微软雅黑" panose="020B0503020204020204" charset="-122"/>
                <a:ea typeface="微软雅黑" panose="020B0503020204020204" charset="-122"/>
              </a:defRPr>
            </a:lvl2pPr>
            <a:lvl3pPr>
              <a:lnSpc>
                <a:spcPct val="120000"/>
              </a:lnSpc>
              <a:defRPr sz="1600">
                <a:solidFill>
                  <a:schemeClr val="tx1">
                    <a:lumMod val="85000"/>
                    <a:lumOff val="15000"/>
                  </a:schemeClr>
                </a:solidFill>
                <a:latin typeface="微软雅黑" panose="020B0503020204020204" charset="-122"/>
                <a:ea typeface="微软雅黑" panose="020B0503020204020204" charset="-122"/>
              </a:defRPr>
            </a:lvl3pPr>
            <a:lvl4pPr>
              <a:lnSpc>
                <a:spcPct val="120000"/>
              </a:lnSpc>
              <a:defRPr sz="1600">
                <a:solidFill>
                  <a:schemeClr val="tx1">
                    <a:lumMod val="85000"/>
                    <a:lumOff val="15000"/>
                  </a:schemeClr>
                </a:solidFill>
                <a:latin typeface="微软雅黑" panose="020B0503020204020204" charset="-122"/>
                <a:ea typeface="微软雅黑" panose="020B0503020204020204" charset="-122"/>
              </a:defRPr>
            </a:lvl4pPr>
            <a:lvl5pPr>
              <a:lnSpc>
                <a:spcPct val="120000"/>
              </a:lnSpc>
              <a:defRPr sz="1600">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lvl1pPr>
              <a:lnSpc>
                <a:spcPct val="120000"/>
              </a:lnSpc>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lnSpc>
                <a:spcPct val="120000"/>
              </a:lnSpc>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20000"/>
              </a:lnSpc>
              <a:spcAft>
                <a:spcPts val="0"/>
              </a:spcAft>
              <a:buNone/>
              <a:defRPr sz="2000" b="0" u="none" strike="noStrike" kern="1200" cap="none" spc="200" normalizeH="0" baseline="0">
                <a:solidFill>
                  <a:schemeClr val="tx1">
                    <a:lumMod val="85000"/>
                    <a:lumOff val="15000"/>
                  </a:schemeClr>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2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lvl1pPr>
              <a:lnSpc>
                <a:spcPct val="120000"/>
              </a:lnSpc>
              <a:defRPr/>
            </a:lvl1pPr>
          </a:lstStyle>
          <a:p>
            <a:endParaRPr lang="zh-CN" altLang="en-US"/>
          </a:p>
        </p:txBody>
      </p:sp>
      <p:sp>
        <p:nvSpPr>
          <p:cNvPr id="9" name="灯片编号占位符 8"/>
          <p:cNvSpPr>
            <a:spLocks noGrp="1"/>
          </p:cNvSpPr>
          <p:nvPr>
            <p:ph type="sldNum" sz="quarter" idx="12"/>
            <p:custDataLst>
              <p:tags r:id="rId9"/>
            </p:custDataLst>
          </p:nvPr>
        </p:nvSpPr>
        <p:spPr/>
        <p:txBody>
          <a:bodyPr/>
          <a:lstStyle>
            <a:lvl1pPr>
              <a:lnSpc>
                <a:spcPct val="120000"/>
              </a:lnSpc>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2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lnSpc>
                <a:spcPct val="120000"/>
              </a:lnSpc>
              <a:defRPr>
                <a:solidFill>
                  <a:schemeClr val="tx1">
                    <a:lumMod val="85000"/>
                    <a:lumOff val="15000"/>
                  </a:schemeClr>
                </a:solidFill>
                <a:latin typeface="微软雅黑" panose="020B0503020204020204" charset="-122"/>
                <a:ea typeface="微软雅黑" panose="020B0503020204020204" charset="-122"/>
              </a:defRPr>
            </a:lvl1pPr>
            <a:lvl2pPr indent="0" eaLnBrk="1" fontAlgn="auto" latinLnBrk="0" hangingPunct="1">
              <a:lnSpc>
                <a:spcPct val="120000"/>
              </a:lnSpc>
              <a:defRPr>
                <a:solidFill>
                  <a:schemeClr val="tx1">
                    <a:lumMod val="85000"/>
                    <a:lumOff val="15000"/>
                  </a:schemeClr>
                </a:solidFill>
                <a:latin typeface="微软雅黑" panose="020B0503020204020204" charset="-122"/>
                <a:ea typeface="微软雅黑" panose="020B0503020204020204" charset="-122"/>
              </a:defRPr>
            </a:lvl2pPr>
            <a:lvl3pPr indent="0" eaLnBrk="1" fontAlgn="auto" latinLnBrk="0" hangingPunct="1">
              <a:lnSpc>
                <a:spcPct val="120000"/>
              </a:lnSpc>
              <a:defRPr>
                <a:solidFill>
                  <a:schemeClr val="tx1">
                    <a:lumMod val="85000"/>
                    <a:lumOff val="15000"/>
                  </a:schemeClr>
                </a:solidFill>
                <a:latin typeface="微软雅黑" panose="020B0503020204020204" charset="-122"/>
                <a:ea typeface="微软雅黑" panose="020B0503020204020204" charset="-122"/>
              </a:defRPr>
            </a:lvl3pPr>
            <a:lvl4pPr indent="0" eaLnBrk="1" fontAlgn="auto" latinLnBrk="0" hangingPunct="1">
              <a:lnSpc>
                <a:spcPct val="120000"/>
              </a:lnSpc>
              <a:defRPr>
                <a:solidFill>
                  <a:schemeClr val="tx1">
                    <a:lumMod val="85000"/>
                    <a:lumOff val="15000"/>
                  </a:schemeClr>
                </a:solidFill>
                <a:latin typeface="微软雅黑" panose="020B0503020204020204" charset="-122"/>
                <a:ea typeface="微软雅黑" panose="020B0503020204020204" charset="-122"/>
              </a:defRPr>
            </a:lvl4pPr>
            <a:lvl5pPr indent="0" eaLnBrk="1" fontAlgn="auto" latinLnBrk="0" hangingPunct="1">
              <a:lnSpc>
                <a:spcPct val="120000"/>
              </a:lnSpc>
              <a:defRPr>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lnSpc>
                <a:spcPct val="120000"/>
              </a:lnSpc>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81.xml"/><Relationship Id="rId16" Type="http://schemas.openxmlformats.org/officeDocument/2006/relationships/tags" Target="../tags/tag80.xml"/><Relationship Id="rId15" Type="http://schemas.openxmlformats.org/officeDocument/2006/relationships/tags" Target="../tags/tag79.xml"/><Relationship Id="rId14" Type="http://schemas.openxmlformats.org/officeDocument/2006/relationships/tags" Target="../tags/tag78.xml"/><Relationship Id="rId13" Type="http://schemas.openxmlformats.org/officeDocument/2006/relationships/tags" Target="../tags/tag77.xml"/><Relationship Id="rId12" Type="http://schemas.openxmlformats.org/officeDocument/2006/relationships/tags" Target="../tags/tag7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0000" tIns="46800" rIns="90000" bIns="4680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0000" tIns="46800" rIns="90000" bIns="46800" rtlCol="0" anchor="ctr">
            <a:normAutofit/>
          </a:bodyPr>
          <a:lstStyle>
            <a:lvl1pPr algn="ctr">
              <a:lnSpc>
                <a:spcPct val="120000"/>
              </a:lnSpc>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0000" tIns="46800" rIns="90000" bIns="4680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2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1.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2.xml"/><Relationship Id="rId1" Type="http://schemas.openxmlformats.org/officeDocument/2006/relationships/image" Target="../media/image62.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3.xml"/><Relationship Id="rId1" Type="http://schemas.openxmlformats.org/officeDocument/2006/relationships/image" Target="../media/image63.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4.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5.xml"/><Relationship Id="rId1" Type="http://schemas.openxmlformats.org/officeDocument/2006/relationships/image" Target="../media/image64.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6.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7.xml"/><Relationship Id="rId1" Type="http://schemas.openxmlformats.org/officeDocument/2006/relationships/image" Target="../media/image65.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8.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9.xml"/><Relationship Id="rId1" Type="http://schemas.openxmlformats.org/officeDocument/2006/relationships/image" Target="../media/image64.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90.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1.xml"/><Relationship Id="rId1" Type="http://schemas.openxmlformats.org/officeDocument/2006/relationships/image" Target="../media/image66.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2.xml"/><Relationship Id="rId2" Type="http://schemas.openxmlformats.org/officeDocument/2006/relationships/image" Target="../media/image13.png"/><Relationship Id="rId1"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92.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3.xml"/><Relationship Id="rId1" Type="http://schemas.openxmlformats.org/officeDocument/2006/relationships/image" Target="../media/image64.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94.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95.xml"/></Relationships>
</file>

<file path=ppt/slides/_rels/slide1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96.xml"/><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67.jpeg"/></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tags" Target="../tags/tag197.xml"/><Relationship Id="rId2" Type="http://schemas.openxmlformats.org/officeDocument/2006/relationships/image" Target="../media/image71.png"/><Relationship Id="rId1" Type="http://schemas.openxmlformats.org/officeDocument/2006/relationships/image" Target="../media/image70.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tags" Target="../tags/tag93.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4.xml"/><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5.xml"/><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6.xml"/><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7.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8.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tags" Target="../tags/tag99.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24.png"/><Relationship Id="rId3" Type="http://schemas.openxmlformats.org/officeDocument/2006/relationships/image" Target="../media/image6.png"/><Relationship Id="rId2" Type="http://schemas.openxmlformats.org/officeDocument/2006/relationships/image" Target="../media/image11.svg"/><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6.svg"/><Relationship Id="rId7" Type="http://schemas.openxmlformats.org/officeDocument/2006/relationships/image" Target="../media/image28.png"/><Relationship Id="rId6" Type="http://schemas.openxmlformats.org/officeDocument/2006/relationships/image" Target="../media/image15.svg"/><Relationship Id="rId5" Type="http://schemas.openxmlformats.org/officeDocument/2006/relationships/image" Target="../media/image27.png"/><Relationship Id="rId4" Type="http://schemas.openxmlformats.org/officeDocument/2006/relationships/image" Target="../media/image14.svg"/><Relationship Id="rId3" Type="http://schemas.openxmlformats.org/officeDocument/2006/relationships/image" Target="../media/image26.png"/><Relationship Id="rId2" Type="http://schemas.openxmlformats.org/officeDocument/2006/relationships/image" Target="../media/image13.svg"/><Relationship Id="rId11" Type="http://schemas.openxmlformats.org/officeDocument/2006/relationships/slideLayout" Target="../slideLayouts/slideLayout7.xml"/><Relationship Id="rId10" Type="http://schemas.openxmlformats.org/officeDocument/2006/relationships/tags" Target="../tags/tag100.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4.svg"/><Relationship Id="rId7" Type="http://schemas.openxmlformats.org/officeDocument/2006/relationships/image" Target="../media/image5.png"/><Relationship Id="rId6" Type="http://schemas.openxmlformats.org/officeDocument/2006/relationships/image" Target="../media/image3.svg"/><Relationship Id="rId5" Type="http://schemas.openxmlformats.org/officeDocument/2006/relationships/image" Target="../media/image4.png"/><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1.svg"/><Relationship Id="rId12" Type="http://schemas.openxmlformats.org/officeDocument/2006/relationships/slideLayout" Target="../slideLayouts/slideLayout7.xml"/><Relationship Id="rId11" Type="http://schemas.openxmlformats.org/officeDocument/2006/relationships/tags" Target="../tags/tag83.xml"/><Relationship Id="rId10" Type="http://schemas.openxmlformats.org/officeDocument/2006/relationships/image" Target="../media/image5.sv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0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0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0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4.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05.xml"/><Relationship Id="rId5" Type="http://schemas.openxmlformats.org/officeDocument/2006/relationships/image" Target="../media/image4.png"/><Relationship Id="rId4" Type="http://schemas.openxmlformats.org/officeDocument/2006/relationships/image" Target="../media/image5.png"/><Relationship Id="rId3" Type="http://schemas.openxmlformats.org/officeDocument/2006/relationships/image" Target="../media/image17.svg"/><Relationship Id="rId2" Type="http://schemas.openxmlformats.org/officeDocument/2006/relationships/image" Target="../media/image29.png"/><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06.xml"/><Relationship Id="rId6" Type="http://schemas.openxmlformats.org/officeDocument/2006/relationships/image" Target="../media/image19.svg"/><Relationship Id="rId5" Type="http://schemas.openxmlformats.org/officeDocument/2006/relationships/image" Target="../media/image31.png"/><Relationship Id="rId4" Type="http://schemas.openxmlformats.org/officeDocument/2006/relationships/image" Target="../media/image4.png"/><Relationship Id="rId3" Type="http://schemas.openxmlformats.org/officeDocument/2006/relationships/image" Target="../media/image5.png"/><Relationship Id="rId2" Type="http://schemas.openxmlformats.org/officeDocument/2006/relationships/image" Target="../media/image18.svg"/><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26.png"/><Relationship Id="rId7" Type="http://schemas.openxmlformats.org/officeDocument/2006/relationships/image" Target="../media/image13.svg"/><Relationship Id="rId6" Type="http://schemas.openxmlformats.org/officeDocument/2006/relationships/image" Target="../media/image25.png"/><Relationship Id="rId5" Type="http://schemas.openxmlformats.org/officeDocument/2006/relationships/image" Target="../media/image8.png"/><Relationship Id="rId4" Type="http://schemas.openxmlformats.org/officeDocument/2006/relationships/image" Target="../media/image20.svg"/><Relationship Id="rId3" Type="http://schemas.openxmlformats.org/officeDocument/2006/relationships/image" Target="../media/image32.png"/><Relationship Id="rId2" Type="http://schemas.openxmlformats.org/officeDocument/2006/relationships/image" Target="../media/image15.svg"/><Relationship Id="rId14" Type="http://schemas.openxmlformats.org/officeDocument/2006/relationships/slideLayout" Target="../slideLayouts/slideLayout7.xml"/><Relationship Id="rId13" Type="http://schemas.openxmlformats.org/officeDocument/2006/relationships/tags" Target="../tags/tag107.xml"/><Relationship Id="rId12" Type="http://schemas.openxmlformats.org/officeDocument/2006/relationships/image" Target="../media/image11.png"/><Relationship Id="rId11" Type="http://schemas.openxmlformats.org/officeDocument/2006/relationships/image" Target="../media/image21.svg"/><Relationship Id="rId10" Type="http://schemas.openxmlformats.org/officeDocument/2006/relationships/image" Target="../media/image33.png"/><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9.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0.xml"/></Relationships>
</file>

<file path=ppt/slides/_rels/slide3.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image" Target="../media/image4.svg"/><Relationship Id="rId7" Type="http://schemas.openxmlformats.org/officeDocument/2006/relationships/image" Target="../media/image5.png"/><Relationship Id="rId6" Type="http://schemas.openxmlformats.org/officeDocument/2006/relationships/image" Target="../media/image3.svg"/><Relationship Id="rId5" Type="http://schemas.openxmlformats.org/officeDocument/2006/relationships/image" Target="../media/image4.png"/><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5.svg"/><Relationship Id="rId10" Type="http://schemas.openxmlformats.org/officeDocument/2006/relationships/slideLayout" Target="../slideLayouts/slideLayout6.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5.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6.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17.xml"/><Relationship Id="rId4" Type="http://schemas.openxmlformats.org/officeDocument/2006/relationships/image" Target="../media/image4.png"/><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18.xml"/><Relationship Id="rId2" Type="http://schemas.openxmlformats.org/officeDocument/2006/relationships/image" Target="../media/image5.png"/><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9" Type="http://schemas.openxmlformats.org/officeDocument/2006/relationships/image" Target="../media/image13.svg"/><Relationship Id="rId8" Type="http://schemas.openxmlformats.org/officeDocument/2006/relationships/image" Target="../media/image25.png"/><Relationship Id="rId7" Type="http://schemas.openxmlformats.org/officeDocument/2006/relationships/image" Target="../media/image8.png"/><Relationship Id="rId6" Type="http://schemas.openxmlformats.org/officeDocument/2006/relationships/image" Target="../media/image20.svg"/><Relationship Id="rId5" Type="http://schemas.openxmlformats.org/officeDocument/2006/relationships/image" Target="../media/image32.png"/><Relationship Id="rId4" Type="http://schemas.openxmlformats.org/officeDocument/2006/relationships/image" Target="../media/image21.svg"/><Relationship Id="rId3" Type="http://schemas.openxmlformats.org/officeDocument/2006/relationships/image" Target="../media/image33.png"/><Relationship Id="rId2" Type="http://schemas.openxmlformats.org/officeDocument/2006/relationships/image" Target="../media/image15.svg"/><Relationship Id="rId14" Type="http://schemas.openxmlformats.org/officeDocument/2006/relationships/slideLayout" Target="../slideLayouts/slideLayout7.xml"/><Relationship Id="rId13" Type="http://schemas.openxmlformats.org/officeDocument/2006/relationships/tags" Target="../tags/tag119.xml"/><Relationship Id="rId12" Type="http://schemas.openxmlformats.org/officeDocument/2006/relationships/image" Target="../media/image11.png"/><Relationship Id="rId11" Type="http://schemas.openxmlformats.org/officeDocument/2006/relationships/image" Target="../media/image14.svg"/><Relationship Id="rId10" Type="http://schemas.openxmlformats.org/officeDocument/2006/relationships/image" Target="../media/image26.png"/><Relationship Id="rId1"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0.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85.xml"/><Relationship Id="rId4" Type="http://schemas.openxmlformats.org/officeDocument/2006/relationships/image" Target="../media/image6.svg"/><Relationship Id="rId3" Type="http://schemas.openxmlformats.org/officeDocument/2006/relationships/image" Target="../media/image7.png"/><Relationship Id="rId2" Type="http://schemas.openxmlformats.org/officeDocument/2006/relationships/image" Target="../media/image4.sv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1.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3.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4.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5.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6.xml"/><Relationship Id="rId1" Type="http://schemas.openxmlformats.org/officeDocument/2006/relationships/image" Target="../media/image11.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27.xml"/><Relationship Id="rId6" Type="http://schemas.openxmlformats.org/officeDocument/2006/relationships/image" Target="../media/image23.svg"/><Relationship Id="rId5" Type="http://schemas.openxmlformats.org/officeDocument/2006/relationships/image" Target="../media/image31.png"/><Relationship Id="rId4" Type="http://schemas.openxmlformats.org/officeDocument/2006/relationships/image" Target="../media/image4.png"/><Relationship Id="rId3" Type="http://schemas.openxmlformats.org/officeDocument/2006/relationships/image" Target="../media/image5.png"/><Relationship Id="rId2" Type="http://schemas.openxmlformats.org/officeDocument/2006/relationships/image" Target="../media/image22.svg"/><Relationship Id="rId1" Type="http://schemas.openxmlformats.org/officeDocument/2006/relationships/image" Target="../media/image34.png"/></Relationships>
</file>

<file path=ppt/slides/_rels/slide47.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image" Target="../media/image23.svg"/><Relationship Id="rId7" Type="http://schemas.openxmlformats.org/officeDocument/2006/relationships/image" Target="../media/image31.png"/><Relationship Id="rId6" Type="http://schemas.openxmlformats.org/officeDocument/2006/relationships/image" Target="../media/image4.png"/><Relationship Id="rId5" Type="http://schemas.openxmlformats.org/officeDocument/2006/relationships/image" Target="../media/image25.svg"/><Relationship Id="rId4" Type="http://schemas.openxmlformats.org/officeDocument/2006/relationships/image" Target="../media/image36.png"/><Relationship Id="rId3" Type="http://schemas.openxmlformats.org/officeDocument/2006/relationships/image" Target="../media/image5.png"/><Relationship Id="rId2" Type="http://schemas.openxmlformats.org/officeDocument/2006/relationships/image" Target="../media/image24.svg"/><Relationship Id="rId10" Type="http://schemas.openxmlformats.org/officeDocument/2006/relationships/slideLayout" Target="../slideLayouts/slideLayout7.xml"/><Relationship Id="rId1" Type="http://schemas.openxmlformats.org/officeDocument/2006/relationships/image" Target="../media/image35.png"/></Relationships>
</file>

<file path=ppt/slides/_rels/slide48.xml.rels><?xml version="1.0" encoding="UTF-8" standalone="yes"?>
<Relationships xmlns="http://schemas.openxmlformats.org/package/2006/relationships"><Relationship Id="rId9" Type="http://schemas.openxmlformats.org/officeDocument/2006/relationships/image" Target="../media/image21.svg"/><Relationship Id="rId8" Type="http://schemas.openxmlformats.org/officeDocument/2006/relationships/image" Target="../media/image33.png"/><Relationship Id="rId7" Type="http://schemas.openxmlformats.org/officeDocument/2006/relationships/image" Target="../media/image13.svg"/><Relationship Id="rId6" Type="http://schemas.openxmlformats.org/officeDocument/2006/relationships/image" Target="../media/image25.png"/><Relationship Id="rId5" Type="http://schemas.openxmlformats.org/officeDocument/2006/relationships/image" Target="../media/image8.png"/><Relationship Id="rId4" Type="http://schemas.openxmlformats.org/officeDocument/2006/relationships/image" Target="../media/image20.svg"/><Relationship Id="rId3" Type="http://schemas.openxmlformats.org/officeDocument/2006/relationships/image" Target="../media/image32.png"/><Relationship Id="rId2" Type="http://schemas.openxmlformats.org/officeDocument/2006/relationships/image" Target="../media/image15.svg"/><Relationship Id="rId14" Type="http://schemas.openxmlformats.org/officeDocument/2006/relationships/slideLayout" Target="../slideLayouts/slideLayout7.xml"/><Relationship Id="rId13" Type="http://schemas.openxmlformats.org/officeDocument/2006/relationships/tags" Target="../tags/tag129.xml"/><Relationship Id="rId12" Type="http://schemas.openxmlformats.org/officeDocument/2006/relationships/image" Target="../media/image11.png"/><Relationship Id="rId11" Type="http://schemas.openxmlformats.org/officeDocument/2006/relationships/image" Target="../media/image14.svg"/><Relationship Id="rId10" Type="http://schemas.openxmlformats.org/officeDocument/2006/relationships/image" Target="../media/image26.png"/><Relationship Id="rId1" Type="http://schemas.openxmlformats.org/officeDocument/2006/relationships/image" Target="../media/image27.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0.xml"/></Relationships>
</file>

<file path=ppt/slides/_rels/slide5.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image" Target="../media/image10.svg"/><Relationship Id="rId7" Type="http://schemas.openxmlformats.org/officeDocument/2006/relationships/image" Target="../media/image11.png"/><Relationship Id="rId6" Type="http://schemas.openxmlformats.org/officeDocument/2006/relationships/image" Target="../media/image9.svg"/><Relationship Id="rId5" Type="http://schemas.openxmlformats.org/officeDocument/2006/relationships/image" Target="../media/image10.png"/><Relationship Id="rId4" Type="http://schemas.openxmlformats.org/officeDocument/2006/relationships/image" Target="../media/image8.svg"/><Relationship Id="rId3" Type="http://schemas.openxmlformats.org/officeDocument/2006/relationships/image" Target="../media/image9.png"/><Relationship Id="rId2" Type="http://schemas.openxmlformats.org/officeDocument/2006/relationships/image" Target="../media/image7.svg"/><Relationship Id="rId10" Type="http://schemas.openxmlformats.org/officeDocument/2006/relationships/slideLayout" Target="../slideLayouts/slideLayout7.xml"/><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1.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3.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4.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5.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6.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7.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8.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9.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0.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1.xml"/></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42.xml"/><Relationship Id="rId6" Type="http://schemas.openxmlformats.org/officeDocument/2006/relationships/image" Target="../media/image23.svg"/><Relationship Id="rId5" Type="http://schemas.openxmlformats.org/officeDocument/2006/relationships/image" Target="../media/image31.png"/><Relationship Id="rId4" Type="http://schemas.openxmlformats.org/officeDocument/2006/relationships/image" Target="../media/image4.png"/><Relationship Id="rId3" Type="http://schemas.openxmlformats.org/officeDocument/2006/relationships/image" Target="../media/image5.png"/><Relationship Id="rId2" Type="http://schemas.openxmlformats.org/officeDocument/2006/relationships/image" Target="../media/image24.svg"/><Relationship Id="rId1" Type="http://schemas.openxmlformats.org/officeDocument/2006/relationships/image" Target="../media/image35.png"/></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43.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4.svg"/><Relationship Id="rId3" Type="http://schemas.openxmlformats.org/officeDocument/2006/relationships/image" Target="../media/image35.png"/><Relationship Id="rId2" Type="http://schemas.openxmlformats.org/officeDocument/2006/relationships/image" Target="../media/image18.svg"/><Relationship Id="rId1" Type="http://schemas.openxmlformats.org/officeDocument/2006/relationships/image" Target="../media/image30.png"/></Relationships>
</file>

<file path=ppt/slides/_rels/slide63.xml.rels><?xml version="1.0" encoding="UTF-8" standalone="yes"?>
<Relationships xmlns="http://schemas.openxmlformats.org/package/2006/relationships"><Relationship Id="rId9" Type="http://schemas.openxmlformats.org/officeDocument/2006/relationships/image" Target="../media/image21.svg"/><Relationship Id="rId8" Type="http://schemas.openxmlformats.org/officeDocument/2006/relationships/image" Target="../media/image33.png"/><Relationship Id="rId7" Type="http://schemas.openxmlformats.org/officeDocument/2006/relationships/image" Target="../media/image13.svg"/><Relationship Id="rId6" Type="http://schemas.openxmlformats.org/officeDocument/2006/relationships/image" Target="../media/image25.png"/><Relationship Id="rId5" Type="http://schemas.openxmlformats.org/officeDocument/2006/relationships/image" Target="../media/image8.png"/><Relationship Id="rId4" Type="http://schemas.openxmlformats.org/officeDocument/2006/relationships/image" Target="../media/image20.svg"/><Relationship Id="rId3" Type="http://schemas.openxmlformats.org/officeDocument/2006/relationships/image" Target="../media/image32.png"/><Relationship Id="rId2" Type="http://schemas.openxmlformats.org/officeDocument/2006/relationships/image" Target="../media/image15.svg"/><Relationship Id="rId16" Type="http://schemas.openxmlformats.org/officeDocument/2006/relationships/slideLayout" Target="../slideLayouts/slideLayout7.xml"/><Relationship Id="rId15" Type="http://schemas.openxmlformats.org/officeDocument/2006/relationships/tags" Target="../tags/tag144.xml"/><Relationship Id="rId14" Type="http://schemas.openxmlformats.org/officeDocument/2006/relationships/image" Target="../media/image26.svg"/><Relationship Id="rId13" Type="http://schemas.openxmlformats.org/officeDocument/2006/relationships/image" Target="../media/image37.png"/><Relationship Id="rId12" Type="http://schemas.openxmlformats.org/officeDocument/2006/relationships/image" Target="../media/image11.png"/><Relationship Id="rId11" Type="http://schemas.openxmlformats.org/officeDocument/2006/relationships/image" Target="../media/image14.svg"/><Relationship Id="rId10" Type="http://schemas.openxmlformats.org/officeDocument/2006/relationships/image" Target="../media/image26.png"/><Relationship Id="rId1" Type="http://schemas.openxmlformats.org/officeDocument/2006/relationships/image" Target="../media/image2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5.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6.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7.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8.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9.xml"/></Relationships>
</file>

<file path=ppt/slides/_rels/slide6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50.xml"/><Relationship Id="rId5" Type="http://schemas.openxmlformats.org/officeDocument/2006/relationships/image" Target="../media/image4.png"/><Relationship Id="rId4" Type="http://schemas.openxmlformats.org/officeDocument/2006/relationships/image" Target="../media/image5.png"/><Relationship Id="rId3" Type="http://schemas.openxmlformats.org/officeDocument/2006/relationships/image" Target="../media/image11.svg"/><Relationship Id="rId2" Type="http://schemas.openxmlformats.org/officeDocument/2006/relationships/image" Target="../media/image23.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8.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1.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3.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4.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5.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6.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7.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8.xml"/></Relationships>
</file>

<file path=ppt/slides/_rels/slide78.xml.rels><?xml version="1.0" encoding="UTF-8" standalone="yes"?>
<Relationships xmlns="http://schemas.openxmlformats.org/package/2006/relationships"><Relationship Id="rId9" Type="http://schemas.openxmlformats.org/officeDocument/2006/relationships/image" Target="../media/image21.svg"/><Relationship Id="rId8" Type="http://schemas.openxmlformats.org/officeDocument/2006/relationships/image" Target="../media/image33.png"/><Relationship Id="rId7" Type="http://schemas.openxmlformats.org/officeDocument/2006/relationships/image" Target="../media/image13.svg"/><Relationship Id="rId6" Type="http://schemas.openxmlformats.org/officeDocument/2006/relationships/image" Target="../media/image25.png"/><Relationship Id="rId5" Type="http://schemas.openxmlformats.org/officeDocument/2006/relationships/image" Target="../media/image8.png"/><Relationship Id="rId4" Type="http://schemas.openxmlformats.org/officeDocument/2006/relationships/image" Target="../media/image20.svg"/><Relationship Id="rId3" Type="http://schemas.openxmlformats.org/officeDocument/2006/relationships/image" Target="../media/image32.png"/><Relationship Id="rId2" Type="http://schemas.openxmlformats.org/officeDocument/2006/relationships/image" Target="../media/image15.svg"/><Relationship Id="rId16" Type="http://schemas.openxmlformats.org/officeDocument/2006/relationships/slideLayout" Target="../slideLayouts/slideLayout7.xml"/><Relationship Id="rId15" Type="http://schemas.openxmlformats.org/officeDocument/2006/relationships/tags" Target="../tags/tag159.xml"/><Relationship Id="rId14" Type="http://schemas.openxmlformats.org/officeDocument/2006/relationships/image" Target="../media/image26.svg"/><Relationship Id="rId13" Type="http://schemas.openxmlformats.org/officeDocument/2006/relationships/image" Target="../media/image37.png"/><Relationship Id="rId12" Type="http://schemas.openxmlformats.org/officeDocument/2006/relationships/image" Target="../media/image11.png"/><Relationship Id="rId11" Type="http://schemas.openxmlformats.org/officeDocument/2006/relationships/image" Target="../media/image14.svg"/><Relationship Id="rId10" Type="http://schemas.openxmlformats.org/officeDocument/2006/relationships/image" Target="../media/image26.png"/><Relationship Id="rId1" Type="http://schemas.openxmlformats.org/officeDocument/2006/relationships/image" Target="../media/image27.png"/></Relationships>
</file>

<file path=ppt/slides/_rels/slide7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60.xml"/><Relationship Id="rId7" Type="http://schemas.openxmlformats.org/officeDocument/2006/relationships/image" Target="../media/image11.png"/><Relationship Id="rId6" Type="http://schemas.openxmlformats.org/officeDocument/2006/relationships/image" Target="../media/image13.svg"/><Relationship Id="rId5" Type="http://schemas.openxmlformats.org/officeDocument/2006/relationships/image" Target="../media/image25.png"/><Relationship Id="rId4" Type="http://schemas.openxmlformats.org/officeDocument/2006/relationships/image" Target="../media/image26.svg"/><Relationship Id="rId3" Type="http://schemas.openxmlformats.org/officeDocument/2006/relationships/image" Target="../media/image37.png"/><Relationship Id="rId2" Type="http://schemas.openxmlformats.org/officeDocument/2006/relationships/image" Target="../media/image15.svg"/><Relationship Id="rId1"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9.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1.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4.xml"/></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66.xml"/><Relationship Id="rId2" Type="http://schemas.openxmlformats.org/officeDocument/2006/relationships/image" Target="../media/image38.png"/><Relationship Id="rId1" Type="http://schemas.openxmlformats.org/officeDocument/2006/relationships/tags" Target="../tags/tag165.xml"/></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67.xml"/><Relationship Id="rId2" Type="http://schemas.openxmlformats.org/officeDocument/2006/relationships/image" Target="../media/image40.png"/><Relationship Id="rId1" Type="http://schemas.openxmlformats.org/officeDocument/2006/relationships/image" Target="../media/image39.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8.xml"/></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69.xml"/><Relationship Id="rId2" Type="http://schemas.openxmlformats.org/officeDocument/2006/relationships/image" Target="../media/image42.png"/><Relationship Id="rId1" Type="http://schemas.openxmlformats.org/officeDocument/2006/relationships/image" Target="../media/image41.pn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70.xml"/><Relationship Id="rId2" Type="http://schemas.openxmlformats.org/officeDocument/2006/relationships/image" Target="../media/image44.png"/><Relationship Id="rId1" Type="http://schemas.openxmlformats.org/officeDocument/2006/relationships/image" Target="../media/image43.png"/></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71.xml"/><Relationship Id="rId2" Type="http://schemas.openxmlformats.org/officeDocument/2006/relationships/image" Target="../media/image46.png"/><Relationship Id="rId1"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0.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2.xml"/><Relationship Id="rId1" Type="http://schemas.openxmlformats.org/officeDocument/2006/relationships/image" Target="../media/image47.png"/></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73.xml"/><Relationship Id="rId2" Type="http://schemas.openxmlformats.org/officeDocument/2006/relationships/image" Target="../media/image49.png"/><Relationship Id="rId1" Type="http://schemas.openxmlformats.org/officeDocument/2006/relationships/image" Target="../media/image48.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4.xml"/><Relationship Id="rId1" Type="http://schemas.openxmlformats.org/officeDocument/2006/relationships/image" Target="../media/image50.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5.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6.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7.xml"/><Relationship Id="rId1" Type="http://schemas.openxmlformats.org/officeDocument/2006/relationships/image" Target="../media/image51.png"/></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78.xml"/><Relationship Id="rId2" Type="http://schemas.openxmlformats.org/officeDocument/2006/relationships/image" Target="../media/image53.png"/><Relationship Id="rId1" Type="http://schemas.openxmlformats.org/officeDocument/2006/relationships/image" Target="../media/image52.png"/></Relationships>
</file>

<file path=ppt/slides/_rels/slide9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79.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80.xml"/><Relationship Id="rId2" Type="http://schemas.openxmlformats.org/officeDocument/2006/relationships/image" Target="../media/image58.png"/><Relationship Id="rId1" Type="http://schemas.openxmlformats.org/officeDocument/2006/relationships/image" Target="../media/image57.png"/></Relationships>
</file>

<file path=ppt/slides/_rels/slide9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81.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3" name="文本框 2"/>
          <p:cNvSpPr txBox="1"/>
          <p:nvPr/>
        </p:nvSpPr>
        <p:spPr>
          <a:xfrm>
            <a:off x="473075" y="457200"/>
            <a:ext cx="5786120" cy="706755"/>
          </a:xfrm>
          <a:prstGeom prst="rect">
            <a:avLst/>
          </a:prstGeom>
          <a:noFill/>
        </p:spPr>
        <p:txBody>
          <a:bodyPr wrap="square" rtlCol="0">
            <a:spAutoFit/>
          </a:bodyPr>
          <a:p>
            <a:pPr indent="0" algn="l">
              <a:buFont typeface="Arial" panose="020B0604020202020204" pitchFamily="34" charset="0"/>
              <a:buNone/>
            </a:pPr>
            <a:r>
              <a:rPr lang="zh-CN" altLang="en-US" sz="4000" b="1" u="sng"/>
              <a:t>部署</a:t>
            </a:r>
            <a:r>
              <a:rPr lang="en-US" altLang="zh-CN" sz="4000" b="1" u="sng"/>
              <a:t>LNMP</a:t>
            </a:r>
            <a:r>
              <a:rPr lang="zh-CN" altLang="en-US" sz="4000" b="1" u="sng"/>
              <a:t>动态网站</a:t>
            </a:r>
            <a:endParaRPr lang="zh-CN" altLang="en-US" sz="4000" b="1" u="sng"/>
          </a:p>
        </p:txBody>
      </p:sp>
      <p:sp>
        <p:nvSpPr>
          <p:cNvPr id="4" name="文本框 3"/>
          <p:cNvSpPr txBox="1"/>
          <p:nvPr/>
        </p:nvSpPr>
        <p:spPr>
          <a:xfrm>
            <a:off x="747395" y="1443990"/>
            <a:ext cx="7974965" cy="3969385"/>
          </a:xfrm>
          <a:prstGeom prst="rect">
            <a:avLst/>
          </a:prstGeom>
          <a:noFill/>
        </p:spPr>
        <p:txBody>
          <a:bodyPr wrap="square" rtlCol="0">
            <a:spAutoFit/>
          </a:bodyPr>
          <a:p>
            <a:r>
              <a:rPr lang="en-US" altLang="zh-CN"/>
              <a:t>                                                   </a:t>
            </a:r>
            <a:r>
              <a:rPr lang="zh-CN" altLang="en-US" b="1"/>
              <a:t>项目背景               项目描述</a:t>
            </a:r>
            <a:r>
              <a:rPr lang="en-US" altLang="zh-CN" b="1"/>
              <a:t>                    </a:t>
            </a:r>
            <a:endParaRPr lang="zh-CN" altLang="en-US" b="1"/>
          </a:p>
          <a:p>
            <a:r>
              <a:rPr lang="zh-CN" altLang="en-US" b="1"/>
              <a:t> </a:t>
            </a:r>
            <a:endParaRPr lang="zh-CN" altLang="en-US" b="1"/>
          </a:p>
          <a:p>
            <a:pPr indent="0" algn="ctr">
              <a:buNone/>
            </a:pPr>
            <a:endParaRPr lang="zh-CN" altLang="en-US" b="1"/>
          </a:p>
          <a:p>
            <a:endParaRPr lang="zh-CN" altLang="en-US" b="1"/>
          </a:p>
          <a:p>
            <a:r>
              <a:rPr lang="zh-CN" altLang="en-US" b="1"/>
              <a:t>                                                                                 安装软件</a:t>
            </a:r>
            <a:endParaRPr lang="zh-CN" altLang="en-US" b="1"/>
          </a:p>
          <a:p>
            <a:r>
              <a:rPr lang="zh-CN" altLang="en-US" b="1"/>
              <a:t>                                                                                     </a:t>
            </a:r>
            <a:endParaRPr lang="zh-CN" altLang="en-US" b="1"/>
          </a:p>
          <a:p>
            <a:r>
              <a:rPr lang="zh-CN" altLang="en-US" b="1"/>
              <a:t>                                                 </a:t>
            </a:r>
            <a:r>
              <a:rPr lang="en-US" altLang="zh-CN" b="1"/>
              <a:t>LNMP</a:t>
            </a:r>
            <a:r>
              <a:rPr lang="zh-CN" altLang="en-US" b="1"/>
              <a:t>平台                动静分离</a:t>
            </a:r>
            <a:endParaRPr lang="zh-CN" altLang="en-US" b="1"/>
          </a:p>
          <a:p>
            <a:r>
              <a:rPr lang="zh-CN" altLang="en-US" b="1"/>
              <a:t>部署</a:t>
            </a:r>
            <a:r>
              <a:rPr lang="en-US" altLang="zh-CN" b="1"/>
              <a:t>LNMP</a:t>
            </a:r>
            <a:r>
              <a:rPr lang="zh-CN" altLang="en-US" b="1"/>
              <a:t>动态网站 </a:t>
            </a:r>
            <a:endParaRPr lang="zh-CN" altLang="en-US" b="1"/>
          </a:p>
          <a:p>
            <a:r>
              <a:rPr lang="zh-CN" altLang="en-US" b="1"/>
              <a:t>                                                                                  配置数据库</a:t>
            </a:r>
            <a:endParaRPr lang="zh-CN" altLang="en-US" b="1"/>
          </a:p>
          <a:p>
            <a:endParaRPr lang="zh-CN" altLang="en-US" b="1"/>
          </a:p>
          <a:p>
            <a:r>
              <a:rPr lang="zh-CN" altLang="en-US" b="1"/>
              <a:t>                                                                                  上线</a:t>
            </a:r>
            <a:r>
              <a:rPr lang="en-US" altLang="zh-CN" b="1"/>
              <a:t>wordpress</a:t>
            </a:r>
            <a:r>
              <a:rPr lang="zh-CN" altLang="en-US" b="1"/>
              <a:t>代码                                                </a:t>
            </a:r>
            <a:endParaRPr lang="zh-CN" altLang="en-US" b="1"/>
          </a:p>
          <a:p>
            <a:r>
              <a:rPr lang="zh-CN" altLang="en-US" b="1"/>
              <a:t>                                                </a:t>
            </a:r>
            <a:r>
              <a:rPr lang="en-US" altLang="zh-CN" b="1"/>
              <a:t>wordpress</a:t>
            </a:r>
            <a:r>
              <a:rPr lang="zh-CN" altLang="en-US" b="1"/>
              <a:t>博客</a:t>
            </a:r>
            <a:endParaRPr lang="zh-CN" altLang="en-US" b="1"/>
          </a:p>
          <a:p>
            <a:r>
              <a:rPr lang="zh-CN" altLang="en-US" b="1"/>
              <a:t>    </a:t>
            </a:r>
            <a:endParaRPr lang="zh-CN" altLang="en-US" b="1"/>
          </a:p>
          <a:p>
            <a:r>
              <a:rPr lang="zh-CN" altLang="en-US" b="1"/>
              <a:t>                                                                                  管理后台</a:t>
            </a:r>
            <a:endParaRPr lang="zh-CN" altLang="en-US" b="1"/>
          </a:p>
        </p:txBody>
      </p:sp>
      <p:cxnSp>
        <p:nvCxnSpPr>
          <p:cNvPr id="5" name="直接箭头连接符 4"/>
          <p:cNvCxnSpPr/>
          <p:nvPr/>
        </p:nvCxnSpPr>
        <p:spPr>
          <a:xfrm flipV="1">
            <a:off x="2764790" y="1892935"/>
            <a:ext cx="993140" cy="15125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2825750" y="3405505"/>
            <a:ext cx="855345" cy="2139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2871470" y="3833495"/>
            <a:ext cx="657225" cy="7486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4964430" y="1648460"/>
            <a:ext cx="687705" cy="15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5056505" y="2809875"/>
            <a:ext cx="748665" cy="4584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5117465" y="3283585"/>
            <a:ext cx="672465" cy="914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4933950" y="3528060"/>
            <a:ext cx="901700" cy="274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5377180" y="4459605"/>
            <a:ext cx="488950" cy="2139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331460" y="4826635"/>
            <a:ext cx="504190" cy="3663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973445" y="2206625"/>
            <a:ext cx="3018155" cy="368300"/>
          </a:xfrm>
          <a:prstGeom prst="rect">
            <a:avLst/>
          </a:prstGeom>
          <a:noFill/>
        </p:spPr>
        <p:txBody>
          <a:bodyPr wrap="square" rtlCol="0">
            <a:spAutoFit/>
          </a:bodyPr>
          <a:p>
            <a:r>
              <a:rPr lang="en-US" altLang="zh-CN" b="1"/>
              <a:t>lnmp</a:t>
            </a:r>
            <a:r>
              <a:rPr lang="zh-CN" altLang="en-US" b="1"/>
              <a:t>拓扑图</a:t>
            </a:r>
            <a:endParaRPr lang="zh-CN" altLang="en-US" b="1"/>
          </a:p>
        </p:txBody>
      </p:sp>
      <p:cxnSp>
        <p:nvCxnSpPr>
          <p:cNvPr id="14" name="直接箭头连接符 13"/>
          <p:cNvCxnSpPr/>
          <p:nvPr/>
        </p:nvCxnSpPr>
        <p:spPr>
          <a:xfrm flipV="1">
            <a:off x="4812030" y="2435225"/>
            <a:ext cx="977900" cy="6108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421640" y="391160"/>
            <a:ext cx="4598670" cy="706755"/>
          </a:xfrm>
          <a:prstGeom prst="rect">
            <a:avLst/>
          </a:prstGeom>
          <a:noFill/>
        </p:spPr>
        <p:txBody>
          <a:bodyPr wrap="none" rtlCol="0">
            <a:spAutoFit/>
          </a:bodyPr>
          <a:p>
            <a:r>
              <a:rPr lang="zh-CN" altLang="en-US" sz="4000" b="1" u="sng"/>
              <a:t>上线</a:t>
            </a:r>
            <a:r>
              <a:rPr lang="en-US" altLang="zh-CN" sz="4000" b="1" u="sng"/>
              <a:t>wordpress</a:t>
            </a:r>
            <a:r>
              <a:rPr lang="zh-CN" altLang="en-US" sz="4000" b="1" u="sng"/>
              <a:t>代码</a:t>
            </a:r>
            <a:endParaRPr lang="zh-CN" altLang="en-US" sz="4000" b="1" u="sng"/>
          </a:p>
        </p:txBody>
      </p:sp>
      <p:sp>
        <p:nvSpPr>
          <p:cNvPr id="3" name="文本框 2"/>
          <p:cNvSpPr txBox="1"/>
          <p:nvPr/>
        </p:nvSpPr>
        <p:spPr>
          <a:xfrm>
            <a:off x="655320" y="1309370"/>
            <a:ext cx="4410075" cy="460375"/>
          </a:xfrm>
          <a:prstGeom prst="rect">
            <a:avLst/>
          </a:prstGeom>
          <a:noFill/>
        </p:spPr>
        <p:txBody>
          <a:bodyPr wrap="square" rtlCol="0">
            <a:spAutoFit/>
          </a:bodyPr>
          <a:p>
            <a:r>
              <a:rPr lang="en-US" altLang="zh-CN" sz="2400" b="1"/>
              <a:t>. </a:t>
            </a:r>
            <a:r>
              <a:rPr lang="zh-CN" altLang="en-US" sz="2400" b="1"/>
              <a:t>上线</a:t>
            </a:r>
            <a:r>
              <a:rPr lang="en-US" altLang="zh-CN" sz="2400" b="1"/>
              <a:t>php</a:t>
            </a:r>
            <a:r>
              <a:rPr lang="zh-CN" altLang="en-US" sz="2400" b="1"/>
              <a:t>动态网站代码</a:t>
            </a:r>
            <a:endParaRPr lang="zh-CN" altLang="en-US" sz="2400" b="1"/>
          </a:p>
        </p:txBody>
      </p:sp>
      <p:sp>
        <p:nvSpPr>
          <p:cNvPr id="4" name="文本框 3"/>
          <p:cNvSpPr txBox="1"/>
          <p:nvPr/>
        </p:nvSpPr>
        <p:spPr>
          <a:xfrm>
            <a:off x="421640" y="2012315"/>
            <a:ext cx="11065510" cy="3046095"/>
          </a:xfrm>
          <a:prstGeom prst="rect">
            <a:avLst/>
          </a:prstGeom>
          <a:noFill/>
        </p:spPr>
        <p:txBody>
          <a:bodyPr wrap="square" rtlCol="0" anchor="t">
            <a:spAutoFit/>
          </a:bodyPr>
          <a:p>
            <a:r>
              <a:rPr lang="zh-CN" altLang="en-US"/>
              <a:t>[</a:t>
            </a:r>
            <a:r>
              <a:rPr lang="zh-CN" altLang="en-US" sz="2400" b="1"/>
              <a:t>root@</a:t>
            </a:r>
            <a:r>
              <a:rPr lang="en-US" altLang="zh-CN" sz="2400" b="1"/>
              <a:t>web1</a:t>
            </a:r>
            <a:r>
              <a:rPr lang="zh-CN" altLang="en-US" sz="2400" b="1"/>
              <a:t> ~]# yum -y install unzip  </a:t>
            </a:r>
            <a:r>
              <a:rPr lang="en-US" altLang="zh-CN" sz="2400" b="1"/>
              <a:t>#</a:t>
            </a:r>
            <a:r>
              <a:rPr lang="zh-CN" altLang="en-US" sz="2400" b="1"/>
              <a:t>安装</a:t>
            </a:r>
            <a:r>
              <a:rPr lang="en-US" altLang="zh-CN" sz="2400" b="1"/>
              <a:t>unzip</a:t>
            </a:r>
            <a:r>
              <a:rPr lang="zh-CN" altLang="en-US" sz="2400" b="1"/>
              <a:t>软件</a:t>
            </a:r>
            <a:endParaRPr lang="zh-CN" altLang="en-US" sz="2400" b="1"/>
          </a:p>
          <a:p>
            <a:r>
              <a:rPr lang="zh-CN" altLang="en-US" sz="2400" b="1"/>
              <a:t>[root@</a:t>
            </a:r>
            <a:r>
              <a:rPr lang="en-US" altLang="zh-CN" sz="2400" b="1"/>
              <a:t>web1</a:t>
            </a:r>
            <a:r>
              <a:rPr lang="zh-CN" altLang="en-US" sz="2400" b="1"/>
              <a:t> ~]# unzip wordpress.zip  </a:t>
            </a:r>
            <a:r>
              <a:rPr lang="en-US" altLang="zh-CN" sz="2400" b="1"/>
              <a:t>#</a:t>
            </a:r>
            <a:r>
              <a:rPr lang="zh-CN" altLang="en-US" sz="2400" b="1"/>
              <a:t>解包</a:t>
            </a:r>
            <a:endParaRPr lang="zh-CN" altLang="en-US" sz="2400" b="1"/>
          </a:p>
          <a:p>
            <a:r>
              <a:rPr lang="zh-CN" altLang="en-US" sz="2400" b="1"/>
              <a:t>[root@</a:t>
            </a:r>
            <a:r>
              <a:rPr lang="en-US" altLang="zh-CN" sz="2400" b="1"/>
              <a:t>web1</a:t>
            </a:r>
            <a:r>
              <a:rPr lang="zh-CN" altLang="en-US" sz="2400" b="1"/>
              <a:t> ~]# cd wordpres</a:t>
            </a:r>
            <a:r>
              <a:rPr lang="en-US" altLang="zh-CN" sz="2400" b="1"/>
              <a:t>s             #</a:t>
            </a:r>
            <a:r>
              <a:rPr lang="zh-CN" altLang="en-US" sz="2400" b="1"/>
              <a:t>进入目录</a:t>
            </a:r>
            <a:r>
              <a:rPr lang="en-US" altLang="zh-CN" sz="2400" b="1"/>
              <a:t>wordpress</a:t>
            </a:r>
            <a:endParaRPr lang="en-US" altLang="zh-CN" sz="2400" b="1"/>
          </a:p>
          <a:p>
            <a:r>
              <a:rPr lang="zh-CN" altLang="en-US" sz="2400" b="1"/>
              <a:t>[root@</a:t>
            </a:r>
            <a:r>
              <a:rPr lang="en-US" altLang="zh-CN" sz="2400" b="1"/>
              <a:t>web1</a:t>
            </a:r>
            <a:r>
              <a:rPr lang="zh-CN" altLang="en-US" sz="2400" b="1"/>
              <a:t> wordpress]# tar -xf wordpress-5.0.3-zh_CN.tar.gz   </a:t>
            </a:r>
            <a:r>
              <a:rPr lang="en-US" altLang="zh-CN" sz="2400" b="1"/>
              <a:t>#</a:t>
            </a:r>
            <a:r>
              <a:rPr lang="zh-CN" altLang="en-US" sz="2400" b="1"/>
              <a:t>解包</a:t>
            </a:r>
            <a:endParaRPr lang="zh-CN" altLang="en-US" sz="2400" b="1"/>
          </a:p>
          <a:p>
            <a:r>
              <a:rPr lang="zh-CN" altLang="en-US" sz="2400" b="1"/>
              <a:t>[root@</a:t>
            </a:r>
            <a:r>
              <a:rPr lang="en-US" altLang="zh-CN" sz="2400" b="1"/>
              <a:t>web1</a:t>
            </a:r>
            <a:r>
              <a:rPr lang="zh-CN" altLang="en-US" sz="2400" b="1"/>
              <a:t> wordpress]# cp -r  wordpress/*  /usr/local/nginx/html/   </a:t>
            </a:r>
            <a:r>
              <a:rPr lang="en-US" altLang="zh-CN" sz="2400" b="1"/>
              <a:t>#</a:t>
            </a:r>
            <a:r>
              <a:rPr lang="zh-CN" altLang="en-US" sz="2400" b="1"/>
              <a:t>将</a:t>
            </a:r>
            <a:r>
              <a:rPr lang="en-US" altLang="zh-CN" sz="2400" b="1"/>
              <a:t>wordpress</a:t>
            </a:r>
            <a:r>
              <a:rPr lang="zh-CN" altLang="en-US" sz="2400" b="1"/>
              <a:t>目录下的所有复制到</a:t>
            </a:r>
            <a:r>
              <a:rPr lang="en-US" altLang="zh-CN" sz="2400" b="1"/>
              <a:t>html</a:t>
            </a:r>
            <a:r>
              <a:rPr lang="zh-CN" altLang="en-US" sz="2400" b="1"/>
              <a:t>目录下</a:t>
            </a:r>
            <a:endParaRPr lang="zh-CN" altLang="en-US" sz="2400" b="1"/>
          </a:p>
          <a:p>
            <a:r>
              <a:rPr lang="zh-CN" altLang="en-US" sz="2400" b="1"/>
              <a:t>[root@</a:t>
            </a:r>
            <a:r>
              <a:rPr lang="en-US" altLang="zh-CN" sz="2400" b="1"/>
              <a:t>web1</a:t>
            </a:r>
            <a:r>
              <a:rPr lang="zh-CN" altLang="en-US" sz="2400" b="1"/>
              <a:t> wordpress]# chown -R apache.apache  /usr/local/nginx/html/  </a:t>
            </a:r>
            <a:r>
              <a:rPr lang="en-US" altLang="zh-CN" sz="2400" b="1"/>
              <a:t>#</a:t>
            </a:r>
            <a:r>
              <a:rPr lang="zh-CN" altLang="en-US" sz="2400" b="1"/>
              <a:t>设置该目录的所有者和所属组</a:t>
            </a:r>
            <a:endParaRPr lang="zh-CN" altLang="en-US" sz="2400" b="1"/>
          </a:p>
        </p:txBody>
      </p:sp>
    </p:spTree>
    <p:custDataLst>
      <p:tags r:id="rId1"/>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7" name="图片 6"/>
          <p:cNvPicPr>
            <a:picLocks noChangeAspect="1"/>
          </p:cNvPicPr>
          <p:nvPr/>
        </p:nvPicPr>
        <p:blipFill>
          <a:blip r:embed="rId1"/>
          <a:stretch>
            <a:fillRect/>
          </a:stretch>
        </p:blipFill>
        <p:spPr>
          <a:xfrm>
            <a:off x="490855" y="2432050"/>
            <a:ext cx="9903460" cy="2221230"/>
          </a:xfrm>
          <a:prstGeom prst="rect">
            <a:avLst/>
          </a:prstGeom>
        </p:spPr>
      </p:pic>
      <p:sp>
        <p:nvSpPr>
          <p:cNvPr id="8" name="任意多边形 7"/>
          <p:cNvSpPr/>
          <p:nvPr/>
        </p:nvSpPr>
        <p:spPr>
          <a:xfrm>
            <a:off x="5092065" y="4341495"/>
            <a:ext cx="377190" cy="391160"/>
          </a:xfrm>
          <a:custGeom>
            <a:avLst/>
            <a:gdLst>
              <a:gd name="connisteX0" fmla="*/ 48895 w 377274"/>
              <a:gd name="connsiteY0" fmla="*/ 70463 h 390876"/>
              <a:gd name="connisteX1" fmla="*/ 365760 w 377274"/>
              <a:gd name="connsiteY1" fmla="*/ 21568 h 390876"/>
              <a:gd name="connisteX2" fmla="*/ 256540 w 377274"/>
              <a:gd name="connsiteY2" fmla="*/ 387328 h 390876"/>
              <a:gd name="connisteX3" fmla="*/ 0 w 377274"/>
              <a:gd name="connsiteY3" fmla="*/ 179683 h 390876"/>
            </a:gdLst>
            <a:ahLst/>
            <a:cxnLst>
              <a:cxn ang="0">
                <a:pos x="connisteX0" y="connsiteY0"/>
              </a:cxn>
              <a:cxn ang="0">
                <a:pos x="connisteX1" y="connsiteY1"/>
              </a:cxn>
              <a:cxn ang="0">
                <a:pos x="connisteX2" y="connsiteY2"/>
              </a:cxn>
              <a:cxn ang="0">
                <a:pos x="connisteX3" y="connsiteY3"/>
              </a:cxn>
            </a:cxnLst>
            <a:rect l="l" t="t" r="r" b="b"/>
            <a:pathLst>
              <a:path w="377274" h="390876">
                <a:moveTo>
                  <a:pt x="48895" y="70464"/>
                </a:moveTo>
                <a:cubicBezTo>
                  <a:pt x="114300" y="53319"/>
                  <a:pt x="324485" y="-41931"/>
                  <a:pt x="365760" y="21569"/>
                </a:cubicBezTo>
                <a:cubicBezTo>
                  <a:pt x="407035" y="85069"/>
                  <a:pt x="329565" y="355579"/>
                  <a:pt x="256540" y="387329"/>
                </a:cubicBezTo>
                <a:cubicBezTo>
                  <a:pt x="183515" y="419079"/>
                  <a:pt x="48895" y="228579"/>
                  <a:pt x="0" y="1796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414655" y="249555"/>
            <a:ext cx="3540760" cy="398780"/>
          </a:xfrm>
          <a:prstGeom prst="rect">
            <a:avLst/>
          </a:prstGeom>
          <a:noFill/>
        </p:spPr>
        <p:txBody>
          <a:bodyPr wrap="none" rtlCol="0">
            <a:spAutoFit/>
          </a:bodyPr>
          <a:p>
            <a:r>
              <a:rPr lang="en-US" altLang="zh-CN" sz="2000" b="1" u="heavy">
                <a:solidFill>
                  <a:schemeClr val="tx1"/>
                </a:solidFill>
                <a:uFillTx/>
              </a:rPr>
              <a:t>.</a:t>
            </a:r>
            <a:r>
              <a:rPr lang="zh-CN" altLang="en-US" sz="2000" b="1" u="heavy">
                <a:solidFill>
                  <a:schemeClr val="tx1"/>
                </a:solidFill>
                <a:uFillTx/>
              </a:rPr>
              <a:t>查看后台</a:t>
            </a:r>
            <a:r>
              <a:rPr lang="en-US" altLang="zh-CN" sz="2000" b="1" u="heavy">
                <a:solidFill>
                  <a:schemeClr val="tx1"/>
                </a:solidFill>
                <a:uFillTx/>
              </a:rPr>
              <a:t>web</a:t>
            </a:r>
            <a:r>
              <a:rPr lang="zh-CN" altLang="en-US" sz="2000" b="1" u="heavy">
                <a:solidFill>
                  <a:schemeClr val="tx1"/>
                </a:solidFill>
                <a:uFillTx/>
              </a:rPr>
              <a:t>服务器运行情况</a:t>
            </a:r>
            <a:endParaRPr lang="zh-CN" altLang="en-US" sz="2000" b="1" u="heavy">
              <a:solidFill>
                <a:schemeClr val="tx1"/>
              </a:solidFill>
              <a:uFillTx/>
            </a:endParaRPr>
          </a:p>
        </p:txBody>
      </p:sp>
    </p:spTree>
    <p:custDataLst>
      <p:tags r:id="rId2"/>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702310" y="1299845"/>
            <a:ext cx="11033125" cy="4592955"/>
          </a:xfrm>
          <a:prstGeom prst="rect">
            <a:avLst/>
          </a:prstGeom>
        </p:spPr>
      </p:pic>
      <p:sp>
        <p:nvSpPr>
          <p:cNvPr id="3" name="任意多边形 2"/>
          <p:cNvSpPr/>
          <p:nvPr/>
        </p:nvSpPr>
        <p:spPr>
          <a:xfrm>
            <a:off x="998220" y="4550410"/>
            <a:ext cx="1226820" cy="415290"/>
          </a:xfrm>
          <a:custGeom>
            <a:avLst/>
            <a:gdLst>
              <a:gd name="connisteX0" fmla="*/ 118745 w 1226998"/>
              <a:gd name="connsiteY0" fmla="*/ 0 h 415343"/>
              <a:gd name="connisteX1" fmla="*/ 1146810 w 1226998"/>
              <a:gd name="connsiteY1" fmla="*/ 89535 h 415343"/>
              <a:gd name="connisteX2" fmla="*/ 1047750 w 1226998"/>
              <a:gd name="connsiteY2" fmla="*/ 366395 h 415343"/>
              <a:gd name="connisteX3" fmla="*/ 632460 w 1226998"/>
              <a:gd name="connsiteY3" fmla="*/ 375920 h 415343"/>
              <a:gd name="connisteX4" fmla="*/ 0 w 1226998"/>
              <a:gd name="connsiteY4" fmla="*/ 69215 h 415343"/>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226999" h="415344">
                <a:moveTo>
                  <a:pt x="118745" y="0"/>
                </a:moveTo>
                <a:cubicBezTo>
                  <a:pt x="326390" y="12065"/>
                  <a:pt x="960755" y="16510"/>
                  <a:pt x="1146810" y="89535"/>
                </a:cubicBezTo>
                <a:cubicBezTo>
                  <a:pt x="1332865" y="162560"/>
                  <a:pt x="1150620" y="309245"/>
                  <a:pt x="1047750" y="366395"/>
                </a:cubicBezTo>
                <a:cubicBezTo>
                  <a:pt x="944880" y="423545"/>
                  <a:pt x="842010" y="435610"/>
                  <a:pt x="632460" y="375920"/>
                </a:cubicBezTo>
                <a:cubicBezTo>
                  <a:pt x="422910" y="316230"/>
                  <a:pt x="118110" y="130810"/>
                  <a:pt x="0" y="692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任意多边形 3"/>
          <p:cNvSpPr/>
          <p:nvPr/>
        </p:nvSpPr>
        <p:spPr>
          <a:xfrm>
            <a:off x="8488680" y="4560570"/>
            <a:ext cx="925830" cy="462915"/>
          </a:xfrm>
          <a:custGeom>
            <a:avLst/>
            <a:gdLst>
              <a:gd name="connisteX0" fmla="*/ 271628 w 925805"/>
              <a:gd name="connsiteY0" fmla="*/ 19685 h 462605"/>
              <a:gd name="connisteX1" fmla="*/ 923773 w 925805"/>
              <a:gd name="connsiteY1" fmla="*/ 454660 h 462605"/>
              <a:gd name="connisteX2" fmla="*/ 73508 w 925805"/>
              <a:gd name="connsiteY2" fmla="*/ 247015 h 462605"/>
              <a:gd name="connisteX3" fmla="*/ 93193 w 925805"/>
              <a:gd name="connsiteY3" fmla="*/ 0 h 462605"/>
            </a:gdLst>
            <a:ahLst/>
            <a:cxnLst>
              <a:cxn ang="0">
                <a:pos x="connisteX0" y="connsiteY0"/>
              </a:cxn>
              <a:cxn ang="0">
                <a:pos x="connisteX1" y="connsiteY1"/>
              </a:cxn>
              <a:cxn ang="0">
                <a:pos x="connisteX2" y="connsiteY2"/>
              </a:cxn>
              <a:cxn ang="0">
                <a:pos x="connisteX3" y="connsiteY3"/>
              </a:cxn>
            </a:cxnLst>
            <a:rect l="l" t="t" r="r" b="b"/>
            <a:pathLst>
              <a:path w="925805" h="462606">
                <a:moveTo>
                  <a:pt x="271629" y="19685"/>
                </a:moveTo>
                <a:cubicBezTo>
                  <a:pt x="418949" y="111125"/>
                  <a:pt x="963144" y="408940"/>
                  <a:pt x="923774" y="454660"/>
                </a:cubicBezTo>
                <a:cubicBezTo>
                  <a:pt x="884404" y="500380"/>
                  <a:pt x="239879" y="337820"/>
                  <a:pt x="73509" y="247015"/>
                </a:cubicBezTo>
                <a:cubicBezTo>
                  <a:pt x="-92861" y="156210"/>
                  <a:pt x="72239" y="45085"/>
                  <a:pt x="9319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38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弧形 2"/>
          <p:cNvSpPr/>
          <p:nvPr/>
        </p:nvSpPr>
        <p:spPr>
          <a:xfrm>
            <a:off x="318228" y="292100"/>
            <a:ext cx="610437" cy="610437"/>
          </a:xfrm>
          <a:prstGeom prst="arc">
            <a:avLst>
              <a:gd name="adj1" fmla="val 6452328"/>
              <a:gd name="adj2" fmla="val 18734586"/>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418647" y="440872"/>
            <a:ext cx="2121569" cy="461665"/>
          </a:xfrm>
          <a:prstGeom prst="rect">
            <a:avLst/>
          </a:prstGeom>
          <a:noFill/>
        </p:spPr>
        <p:txBody>
          <a:bodyPr wrap="square" rtlCol="0">
            <a:spAutoFit/>
          </a:bodyPr>
          <a:lstStyle/>
          <a:p>
            <a:r>
              <a:rPr lang="zh-CN" altLang="en-US" sz="2400">
                <a:solidFill>
                  <a:srgbClr val="EDD84B"/>
                </a:solidFill>
                <a:latin typeface="思源宋體 Heavy" panose="02020900000000000000" pitchFamily="18" charset="-128"/>
                <a:ea typeface="思源宋體 Heavy" panose="02020900000000000000" pitchFamily="18" charset="-128"/>
              </a:rPr>
              <a:t>这里填写名称</a:t>
            </a:r>
            <a:endParaRPr lang="zh-CN" altLang="en-US" sz="2400">
              <a:solidFill>
                <a:srgbClr val="EDD84B"/>
              </a:solidFill>
              <a:latin typeface="思源宋體 Heavy" panose="02020900000000000000" pitchFamily="18" charset="-128"/>
              <a:ea typeface="思源宋體 Heavy" panose="02020900000000000000" pitchFamily="18" charset="-128"/>
            </a:endParaRPr>
          </a:p>
        </p:txBody>
      </p:sp>
      <p:sp>
        <p:nvSpPr>
          <p:cNvPr id="33" name="圆角矩形 4"/>
          <p:cNvSpPr/>
          <p:nvPr/>
        </p:nvSpPr>
        <p:spPr>
          <a:xfrm>
            <a:off x="517907" y="1555049"/>
            <a:ext cx="777875" cy="777875"/>
          </a:xfrm>
          <a:prstGeom prst="roundRect">
            <a:avLst>
              <a:gd name="adj" fmla="val 25841"/>
            </a:avLst>
          </a:prstGeom>
          <a:solidFill>
            <a:srgbClr val="EDD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圆角矩形 5"/>
          <p:cNvSpPr/>
          <p:nvPr/>
        </p:nvSpPr>
        <p:spPr>
          <a:xfrm>
            <a:off x="517907" y="3279774"/>
            <a:ext cx="777875" cy="777875"/>
          </a:xfrm>
          <a:prstGeom prst="roundRect">
            <a:avLst>
              <a:gd name="adj" fmla="val 25841"/>
            </a:avLst>
          </a:prstGeom>
          <a:solidFill>
            <a:srgbClr val="EDD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圆角矩形 6"/>
          <p:cNvSpPr/>
          <p:nvPr/>
        </p:nvSpPr>
        <p:spPr>
          <a:xfrm>
            <a:off x="517907" y="5045283"/>
            <a:ext cx="777875" cy="777875"/>
          </a:xfrm>
          <a:prstGeom prst="roundRect">
            <a:avLst>
              <a:gd name="adj" fmla="val 25841"/>
            </a:avLst>
          </a:prstGeom>
          <a:solidFill>
            <a:srgbClr val="EDD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圆角矩形 7"/>
          <p:cNvSpPr/>
          <p:nvPr/>
        </p:nvSpPr>
        <p:spPr>
          <a:xfrm>
            <a:off x="6445381" y="1555049"/>
            <a:ext cx="777875" cy="777875"/>
          </a:xfrm>
          <a:prstGeom prst="roundRect">
            <a:avLst>
              <a:gd name="adj" fmla="val 25841"/>
            </a:avLst>
          </a:prstGeom>
          <a:solidFill>
            <a:srgbClr val="EDD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圆角矩形 8"/>
          <p:cNvSpPr/>
          <p:nvPr/>
        </p:nvSpPr>
        <p:spPr>
          <a:xfrm>
            <a:off x="6445381" y="3279774"/>
            <a:ext cx="777875" cy="777875"/>
          </a:xfrm>
          <a:prstGeom prst="roundRect">
            <a:avLst>
              <a:gd name="adj" fmla="val 25841"/>
            </a:avLst>
          </a:prstGeom>
          <a:solidFill>
            <a:srgbClr val="EDD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圆角矩形 9"/>
          <p:cNvSpPr/>
          <p:nvPr/>
        </p:nvSpPr>
        <p:spPr>
          <a:xfrm>
            <a:off x="6445381" y="5045283"/>
            <a:ext cx="777875" cy="777875"/>
          </a:xfrm>
          <a:prstGeom prst="roundRect">
            <a:avLst>
              <a:gd name="adj" fmla="val 25841"/>
            </a:avLst>
          </a:prstGeom>
          <a:solidFill>
            <a:srgbClr val="EDD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39" name="组合 38"/>
          <p:cNvGrpSpPr/>
          <p:nvPr/>
        </p:nvGrpSpPr>
        <p:grpSpPr>
          <a:xfrm>
            <a:off x="651257" y="1717767"/>
            <a:ext cx="511175" cy="452438"/>
            <a:chOff x="4662488" y="381793"/>
            <a:chExt cx="511175" cy="452438"/>
          </a:xfrm>
          <a:solidFill>
            <a:schemeClr val="bg1"/>
          </a:solidFill>
        </p:grpSpPr>
        <p:sp>
          <p:nvSpPr>
            <p:cNvPr id="40" name="Freeform 51"/>
            <p:cNvSpPr>
              <a:spLocks noEditPoints="1"/>
            </p:cNvSpPr>
            <p:nvPr/>
          </p:nvSpPr>
          <p:spPr bwMode="auto">
            <a:xfrm>
              <a:off x="4662488" y="381793"/>
              <a:ext cx="511175" cy="452438"/>
            </a:xfrm>
            <a:custGeom>
              <a:avLst/>
              <a:gdLst>
                <a:gd name="T0" fmla="*/ 283 w 293"/>
                <a:gd name="T1" fmla="*/ 0 h 259"/>
                <a:gd name="T2" fmla="*/ 10 w 293"/>
                <a:gd name="T3" fmla="*/ 0 h 259"/>
                <a:gd name="T4" fmla="*/ 0 w 293"/>
                <a:gd name="T5" fmla="*/ 9 h 259"/>
                <a:gd name="T6" fmla="*/ 0 w 293"/>
                <a:gd name="T7" fmla="*/ 250 h 259"/>
                <a:gd name="T8" fmla="*/ 10 w 293"/>
                <a:gd name="T9" fmla="*/ 259 h 259"/>
                <a:gd name="T10" fmla="*/ 283 w 293"/>
                <a:gd name="T11" fmla="*/ 259 h 259"/>
                <a:gd name="T12" fmla="*/ 293 w 293"/>
                <a:gd name="T13" fmla="*/ 250 h 259"/>
                <a:gd name="T14" fmla="*/ 293 w 293"/>
                <a:gd name="T15" fmla="*/ 9 h 259"/>
                <a:gd name="T16" fmla="*/ 283 w 293"/>
                <a:gd name="T17" fmla="*/ 0 h 259"/>
                <a:gd name="T18" fmla="*/ 225 w 293"/>
                <a:gd name="T19" fmla="*/ 20 h 259"/>
                <a:gd name="T20" fmla="*/ 238 w 293"/>
                <a:gd name="T21" fmla="*/ 32 h 259"/>
                <a:gd name="T22" fmla="*/ 225 w 293"/>
                <a:gd name="T23" fmla="*/ 44 h 259"/>
                <a:gd name="T24" fmla="*/ 213 w 293"/>
                <a:gd name="T25" fmla="*/ 32 h 259"/>
                <a:gd name="T26" fmla="*/ 225 w 293"/>
                <a:gd name="T27" fmla="*/ 20 h 259"/>
                <a:gd name="T28" fmla="*/ 189 w 293"/>
                <a:gd name="T29" fmla="*/ 20 h 259"/>
                <a:gd name="T30" fmla="*/ 201 w 293"/>
                <a:gd name="T31" fmla="*/ 32 h 259"/>
                <a:gd name="T32" fmla="*/ 189 w 293"/>
                <a:gd name="T33" fmla="*/ 44 h 259"/>
                <a:gd name="T34" fmla="*/ 177 w 293"/>
                <a:gd name="T35" fmla="*/ 32 h 259"/>
                <a:gd name="T36" fmla="*/ 189 w 293"/>
                <a:gd name="T37" fmla="*/ 20 h 259"/>
                <a:gd name="T38" fmla="*/ 274 w 293"/>
                <a:gd name="T39" fmla="*/ 241 h 259"/>
                <a:gd name="T40" fmla="*/ 19 w 293"/>
                <a:gd name="T41" fmla="*/ 241 h 259"/>
                <a:gd name="T42" fmla="*/ 19 w 293"/>
                <a:gd name="T43" fmla="*/ 65 h 259"/>
                <a:gd name="T44" fmla="*/ 274 w 293"/>
                <a:gd name="T45" fmla="*/ 65 h 259"/>
                <a:gd name="T46" fmla="*/ 274 w 293"/>
                <a:gd name="T47" fmla="*/ 241 h 259"/>
                <a:gd name="T48" fmla="*/ 262 w 293"/>
                <a:gd name="T49" fmla="*/ 44 h 259"/>
                <a:gd name="T50" fmla="*/ 249 w 293"/>
                <a:gd name="T51" fmla="*/ 32 h 259"/>
                <a:gd name="T52" fmla="*/ 262 w 293"/>
                <a:gd name="T53" fmla="*/ 20 h 259"/>
                <a:gd name="T54" fmla="*/ 274 w 293"/>
                <a:gd name="T55" fmla="*/ 32 h 259"/>
                <a:gd name="T56" fmla="*/ 262 w 293"/>
                <a:gd name="T57" fmla="*/ 44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3" h="259">
                  <a:moveTo>
                    <a:pt x="283" y="0"/>
                  </a:moveTo>
                  <a:cubicBezTo>
                    <a:pt x="10" y="0"/>
                    <a:pt x="10" y="0"/>
                    <a:pt x="10" y="0"/>
                  </a:cubicBezTo>
                  <a:cubicBezTo>
                    <a:pt x="5" y="0"/>
                    <a:pt x="0" y="4"/>
                    <a:pt x="0" y="9"/>
                  </a:cubicBezTo>
                  <a:cubicBezTo>
                    <a:pt x="0" y="250"/>
                    <a:pt x="0" y="250"/>
                    <a:pt x="0" y="250"/>
                  </a:cubicBezTo>
                  <a:cubicBezTo>
                    <a:pt x="0" y="255"/>
                    <a:pt x="5" y="259"/>
                    <a:pt x="10" y="259"/>
                  </a:cubicBezTo>
                  <a:cubicBezTo>
                    <a:pt x="283" y="259"/>
                    <a:pt x="283" y="259"/>
                    <a:pt x="283" y="259"/>
                  </a:cubicBezTo>
                  <a:cubicBezTo>
                    <a:pt x="289" y="259"/>
                    <a:pt x="293" y="255"/>
                    <a:pt x="293" y="250"/>
                  </a:cubicBezTo>
                  <a:cubicBezTo>
                    <a:pt x="293" y="9"/>
                    <a:pt x="293" y="9"/>
                    <a:pt x="293" y="9"/>
                  </a:cubicBezTo>
                  <a:cubicBezTo>
                    <a:pt x="293" y="4"/>
                    <a:pt x="289" y="0"/>
                    <a:pt x="283" y="0"/>
                  </a:cubicBezTo>
                  <a:close/>
                  <a:moveTo>
                    <a:pt x="225" y="20"/>
                  </a:moveTo>
                  <a:cubicBezTo>
                    <a:pt x="232" y="20"/>
                    <a:pt x="238" y="25"/>
                    <a:pt x="238" y="32"/>
                  </a:cubicBezTo>
                  <a:cubicBezTo>
                    <a:pt x="238" y="39"/>
                    <a:pt x="232" y="44"/>
                    <a:pt x="225" y="44"/>
                  </a:cubicBezTo>
                  <a:cubicBezTo>
                    <a:pt x="219" y="44"/>
                    <a:pt x="213" y="39"/>
                    <a:pt x="213" y="32"/>
                  </a:cubicBezTo>
                  <a:cubicBezTo>
                    <a:pt x="213" y="25"/>
                    <a:pt x="219" y="20"/>
                    <a:pt x="225" y="20"/>
                  </a:cubicBezTo>
                  <a:close/>
                  <a:moveTo>
                    <a:pt x="189" y="20"/>
                  </a:moveTo>
                  <a:cubicBezTo>
                    <a:pt x="196" y="20"/>
                    <a:pt x="201" y="25"/>
                    <a:pt x="201" y="32"/>
                  </a:cubicBezTo>
                  <a:cubicBezTo>
                    <a:pt x="201" y="39"/>
                    <a:pt x="196" y="44"/>
                    <a:pt x="189" y="44"/>
                  </a:cubicBezTo>
                  <a:cubicBezTo>
                    <a:pt x="182" y="44"/>
                    <a:pt x="177" y="39"/>
                    <a:pt x="177" y="32"/>
                  </a:cubicBezTo>
                  <a:cubicBezTo>
                    <a:pt x="177" y="25"/>
                    <a:pt x="182" y="20"/>
                    <a:pt x="189" y="20"/>
                  </a:cubicBezTo>
                  <a:close/>
                  <a:moveTo>
                    <a:pt x="274" y="241"/>
                  </a:moveTo>
                  <a:cubicBezTo>
                    <a:pt x="19" y="241"/>
                    <a:pt x="19" y="241"/>
                    <a:pt x="19" y="241"/>
                  </a:cubicBezTo>
                  <a:cubicBezTo>
                    <a:pt x="19" y="65"/>
                    <a:pt x="19" y="65"/>
                    <a:pt x="19" y="65"/>
                  </a:cubicBezTo>
                  <a:cubicBezTo>
                    <a:pt x="274" y="65"/>
                    <a:pt x="274" y="65"/>
                    <a:pt x="274" y="65"/>
                  </a:cubicBezTo>
                  <a:lnTo>
                    <a:pt x="274" y="241"/>
                  </a:lnTo>
                  <a:close/>
                  <a:moveTo>
                    <a:pt x="262" y="44"/>
                  </a:moveTo>
                  <a:cubicBezTo>
                    <a:pt x="255" y="44"/>
                    <a:pt x="249" y="39"/>
                    <a:pt x="249" y="32"/>
                  </a:cubicBezTo>
                  <a:cubicBezTo>
                    <a:pt x="249" y="25"/>
                    <a:pt x="255" y="20"/>
                    <a:pt x="262" y="20"/>
                  </a:cubicBezTo>
                  <a:cubicBezTo>
                    <a:pt x="269" y="20"/>
                    <a:pt x="274" y="25"/>
                    <a:pt x="274" y="32"/>
                  </a:cubicBezTo>
                  <a:cubicBezTo>
                    <a:pt x="274" y="39"/>
                    <a:pt x="269" y="44"/>
                    <a:pt x="26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1" name="Freeform 52"/>
            <p:cNvSpPr/>
            <p:nvPr/>
          </p:nvSpPr>
          <p:spPr bwMode="auto">
            <a:xfrm>
              <a:off x="4735513" y="573881"/>
              <a:ext cx="122238" cy="153988"/>
            </a:xfrm>
            <a:custGeom>
              <a:avLst/>
              <a:gdLst>
                <a:gd name="T0" fmla="*/ 58 w 70"/>
                <a:gd name="T1" fmla="*/ 88 h 88"/>
                <a:gd name="T2" fmla="*/ 52 w 70"/>
                <a:gd name="T3" fmla="*/ 86 h 88"/>
                <a:gd name="T4" fmla="*/ 5 w 70"/>
                <a:gd name="T5" fmla="*/ 53 h 88"/>
                <a:gd name="T6" fmla="*/ 0 w 70"/>
                <a:gd name="T7" fmla="*/ 44 h 88"/>
                <a:gd name="T8" fmla="*/ 5 w 70"/>
                <a:gd name="T9" fmla="*/ 36 h 88"/>
                <a:gd name="T10" fmla="*/ 52 w 70"/>
                <a:gd name="T11" fmla="*/ 3 h 88"/>
                <a:gd name="T12" fmla="*/ 67 w 70"/>
                <a:gd name="T13" fmla="*/ 5 h 88"/>
                <a:gd name="T14" fmla="*/ 64 w 70"/>
                <a:gd name="T15" fmla="*/ 20 h 88"/>
                <a:gd name="T16" fmla="*/ 29 w 70"/>
                <a:gd name="T17" fmla="*/ 44 h 88"/>
                <a:gd name="T18" fmla="*/ 64 w 70"/>
                <a:gd name="T19" fmla="*/ 69 h 88"/>
                <a:gd name="T20" fmla="*/ 67 w 70"/>
                <a:gd name="T21" fmla="*/ 83 h 88"/>
                <a:gd name="T22" fmla="*/ 58 w 70"/>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88">
                  <a:moveTo>
                    <a:pt x="58" y="88"/>
                  </a:moveTo>
                  <a:cubicBezTo>
                    <a:pt x="56" y="88"/>
                    <a:pt x="54" y="87"/>
                    <a:pt x="52" y="86"/>
                  </a:cubicBezTo>
                  <a:cubicBezTo>
                    <a:pt x="5" y="53"/>
                    <a:pt x="5" y="53"/>
                    <a:pt x="5" y="53"/>
                  </a:cubicBezTo>
                  <a:cubicBezTo>
                    <a:pt x="2" y="51"/>
                    <a:pt x="0" y="48"/>
                    <a:pt x="0" y="44"/>
                  </a:cubicBezTo>
                  <a:cubicBezTo>
                    <a:pt x="0" y="41"/>
                    <a:pt x="2" y="38"/>
                    <a:pt x="5" y="36"/>
                  </a:cubicBezTo>
                  <a:cubicBezTo>
                    <a:pt x="52" y="3"/>
                    <a:pt x="52" y="3"/>
                    <a:pt x="52" y="3"/>
                  </a:cubicBezTo>
                  <a:cubicBezTo>
                    <a:pt x="57" y="0"/>
                    <a:pt x="63" y="1"/>
                    <a:pt x="67" y="5"/>
                  </a:cubicBezTo>
                  <a:cubicBezTo>
                    <a:pt x="70" y="10"/>
                    <a:pt x="69" y="17"/>
                    <a:pt x="64" y="20"/>
                  </a:cubicBezTo>
                  <a:cubicBezTo>
                    <a:pt x="29" y="44"/>
                    <a:pt x="29" y="44"/>
                    <a:pt x="29" y="44"/>
                  </a:cubicBezTo>
                  <a:cubicBezTo>
                    <a:pt x="64" y="69"/>
                    <a:pt x="64" y="69"/>
                    <a:pt x="64" y="69"/>
                  </a:cubicBezTo>
                  <a:cubicBezTo>
                    <a:pt x="69" y="72"/>
                    <a:pt x="70" y="79"/>
                    <a:pt x="67" y="83"/>
                  </a:cubicBezTo>
                  <a:cubicBezTo>
                    <a:pt x="65" y="86"/>
                    <a:pt x="61" y="88"/>
                    <a:pt x="58"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2" name="Freeform 53"/>
            <p:cNvSpPr/>
            <p:nvPr/>
          </p:nvSpPr>
          <p:spPr bwMode="auto">
            <a:xfrm>
              <a:off x="4978400" y="573881"/>
              <a:ext cx="120650" cy="153988"/>
            </a:xfrm>
            <a:custGeom>
              <a:avLst/>
              <a:gdLst>
                <a:gd name="T0" fmla="*/ 12 w 69"/>
                <a:gd name="T1" fmla="*/ 88 h 88"/>
                <a:gd name="T2" fmla="*/ 3 w 69"/>
                <a:gd name="T3" fmla="*/ 83 h 88"/>
                <a:gd name="T4" fmla="*/ 5 w 69"/>
                <a:gd name="T5" fmla="*/ 69 h 88"/>
                <a:gd name="T6" fmla="*/ 40 w 69"/>
                <a:gd name="T7" fmla="*/ 44 h 88"/>
                <a:gd name="T8" fmla="*/ 5 w 69"/>
                <a:gd name="T9" fmla="*/ 20 h 88"/>
                <a:gd name="T10" fmla="*/ 3 w 69"/>
                <a:gd name="T11" fmla="*/ 5 h 88"/>
                <a:gd name="T12" fmla="*/ 18 w 69"/>
                <a:gd name="T13" fmla="*/ 3 h 88"/>
                <a:gd name="T14" fmla="*/ 65 w 69"/>
                <a:gd name="T15" fmla="*/ 36 h 88"/>
                <a:gd name="T16" fmla="*/ 69 w 69"/>
                <a:gd name="T17" fmla="*/ 44 h 88"/>
                <a:gd name="T18" fmla="*/ 65 w 69"/>
                <a:gd name="T19" fmla="*/ 53 h 88"/>
                <a:gd name="T20" fmla="*/ 18 w 69"/>
                <a:gd name="T21" fmla="*/ 86 h 88"/>
                <a:gd name="T22" fmla="*/ 12 w 69"/>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8">
                  <a:moveTo>
                    <a:pt x="12" y="88"/>
                  </a:moveTo>
                  <a:cubicBezTo>
                    <a:pt x="8" y="88"/>
                    <a:pt x="5" y="86"/>
                    <a:pt x="3" y="83"/>
                  </a:cubicBezTo>
                  <a:cubicBezTo>
                    <a:pt x="0" y="79"/>
                    <a:pt x="1" y="72"/>
                    <a:pt x="5" y="69"/>
                  </a:cubicBezTo>
                  <a:cubicBezTo>
                    <a:pt x="40" y="44"/>
                    <a:pt x="40" y="44"/>
                    <a:pt x="40" y="44"/>
                  </a:cubicBezTo>
                  <a:cubicBezTo>
                    <a:pt x="5" y="20"/>
                    <a:pt x="5" y="20"/>
                    <a:pt x="5" y="20"/>
                  </a:cubicBezTo>
                  <a:cubicBezTo>
                    <a:pt x="1" y="17"/>
                    <a:pt x="0" y="10"/>
                    <a:pt x="3" y="5"/>
                  </a:cubicBezTo>
                  <a:cubicBezTo>
                    <a:pt x="6" y="1"/>
                    <a:pt x="13" y="0"/>
                    <a:pt x="18" y="3"/>
                  </a:cubicBezTo>
                  <a:cubicBezTo>
                    <a:pt x="65" y="36"/>
                    <a:pt x="65" y="36"/>
                    <a:pt x="65" y="36"/>
                  </a:cubicBezTo>
                  <a:cubicBezTo>
                    <a:pt x="68" y="38"/>
                    <a:pt x="69" y="41"/>
                    <a:pt x="69" y="44"/>
                  </a:cubicBezTo>
                  <a:cubicBezTo>
                    <a:pt x="69" y="48"/>
                    <a:pt x="68" y="51"/>
                    <a:pt x="65" y="53"/>
                  </a:cubicBezTo>
                  <a:cubicBezTo>
                    <a:pt x="18" y="86"/>
                    <a:pt x="18" y="86"/>
                    <a:pt x="18" y="86"/>
                  </a:cubicBezTo>
                  <a:cubicBezTo>
                    <a:pt x="16" y="87"/>
                    <a:pt x="14" y="88"/>
                    <a:pt x="12"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3" name="Freeform 54"/>
            <p:cNvSpPr/>
            <p:nvPr/>
          </p:nvSpPr>
          <p:spPr bwMode="auto">
            <a:xfrm>
              <a:off x="4865688" y="559593"/>
              <a:ext cx="101600" cy="182563"/>
            </a:xfrm>
            <a:custGeom>
              <a:avLst/>
              <a:gdLst>
                <a:gd name="T0" fmla="*/ 12 w 58"/>
                <a:gd name="T1" fmla="*/ 104 h 104"/>
                <a:gd name="T2" fmla="*/ 8 w 58"/>
                <a:gd name="T3" fmla="*/ 103 h 104"/>
                <a:gd name="T4" fmla="*/ 3 w 58"/>
                <a:gd name="T5" fmla="*/ 89 h 104"/>
                <a:gd name="T6" fmla="*/ 36 w 58"/>
                <a:gd name="T7" fmla="*/ 8 h 104"/>
                <a:gd name="T8" fmla="*/ 50 w 58"/>
                <a:gd name="T9" fmla="*/ 2 h 104"/>
                <a:gd name="T10" fmla="*/ 56 w 58"/>
                <a:gd name="T11" fmla="*/ 16 h 104"/>
                <a:gd name="T12" fmla="*/ 22 w 58"/>
                <a:gd name="T13" fmla="*/ 97 h 104"/>
                <a:gd name="T14" fmla="*/ 12 w 58"/>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4">
                  <a:moveTo>
                    <a:pt x="12" y="104"/>
                  </a:moveTo>
                  <a:cubicBezTo>
                    <a:pt x="11" y="104"/>
                    <a:pt x="10" y="104"/>
                    <a:pt x="8" y="103"/>
                  </a:cubicBezTo>
                  <a:cubicBezTo>
                    <a:pt x="3" y="101"/>
                    <a:pt x="0" y="95"/>
                    <a:pt x="3" y="89"/>
                  </a:cubicBezTo>
                  <a:cubicBezTo>
                    <a:pt x="36" y="8"/>
                    <a:pt x="36" y="8"/>
                    <a:pt x="36" y="8"/>
                  </a:cubicBezTo>
                  <a:cubicBezTo>
                    <a:pt x="39" y="2"/>
                    <a:pt x="45" y="0"/>
                    <a:pt x="50" y="2"/>
                  </a:cubicBezTo>
                  <a:cubicBezTo>
                    <a:pt x="55" y="4"/>
                    <a:pt x="58" y="10"/>
                    <a:pt x="56" y="16"/>
                  </a:cubicBezTo>
                  <a:cubicBezTo>
                    <a:pt x="22" y="97"/>
                    <a:pt x="22" y="97"/>
                    <a:pt x="22" y="97"/>
                  </a:cubicBezTo>
                  <a:cubicBezTo>
                    <a:pt x="21" y="101"/>
                    <a:pt x="17" y="104"/>
                    <a:pt x="12"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grpSp>
        <p:nvGrpSpPr>
          <p:cNvPr id="44" name="组合 43"/>
          <p:cNvGrpSpPr/>
          <p:nvPr/>
        </p:nvGrpSpPr>
        <p:grpSpPr>
          <a:xfrm>
            <a:off x="651257" y="3442492"/>
            <a:ext cx="511175" cy="452438"/>
            <a:chOff x="3395663" y="381793"/>
            <a:chExt cx="511175" cy="452438"/>
          </a:xfrm>
          <a:solidFill>
            <a:schemeClr val="bg1"/>
          </a:solidFill>
        </p:grpSpPr>
        <p:sp>
          <p:nvSpPr>
            <p:cNvPr id="45" name="Freeform 60"/>
            <p:cNvSpPr/>
            <p:nvPr/>
          </p:nvSpPr>
          <p:spPr bwMode="auto">
            <a:xfrm>
              <a:off x="3425825" y="534193"/>
              <a:ext cx="219075" cy="273050"/>
            </a:xfrm>
            <a:custGeom>
              <a:avLst/>
              <a:gdLst>
                <a:gd name="T0" fmla="*/ 119 w 125"/>
                <a:gd name="T1" fmla="*/ 96 h 156"/>
                <a:gd name="T2" fmla="*/ 105 w 125"/>
                <a:gd name="T3" fmla="*/ 96 h 156"/>
                <a:gd name="T4" fmla="*/ 101 w 125"/>
                <a:gd name="T5" fmla="*/ 81 h 156"/>
                <a:gd name="T6" fmla="*/ 113 w 125"/>
                <a:gd name="T7" fmla="*/ 75 h 156"/>
                <a:gd name="T8" fmla="*/ 115 w 125"/>
                <a:gd name="T9" fmla="*/ 67 h 156"/>
                <a:gd name="T10" fmla="*/ 103 w 125"/>
                <a:gd name="T11" fmla="*/ 46 h 156"/>
                <a:gd name="T12" fmla="*/ 95 w 125"/>
                <a:gd name="T13" fmla="*/ 44 h 156"/>
                <a:gd name="T14" fmla="*/ 83 w 125"/>
                <a:gd name="T15" fmla="*/ 51 h 156"/>
                <a:gd name="T16" fmla="*/ 72 w 125"/>
                <a:gd name="T17" fmla="*/ 41 h 156"/>
                <a:gd name="T18" fmla="*/ 79 w 125"/>
                <a:gd name="T19" fmla="*/ 29 h 156"/>
                <a:gd name="T20" fmla="*/ 77 w 125"/>
                <a:gd name="T21" fmla="*/ 21 h 156"/>
                <a:gd name="T22" fmla="*/ 56 w 125"/>
                <a:gd name="T23" fmla="*/ 9 h 156"/>
                <a:gd name="T24" fmla="*/ 48 w 125"/>
                <a:gd name="T25" fmla="*/ 11 h 156"/>
                <a:gd name="T26" fmla="*/ 41 w 125"/>
                <a:gd name="T27" fmla="*/ 23 h 156"/>
                <a:gd name="T28" fmla="*/ 27 w 125"/>
                <a:gd name="T29" fmla="*/ 20 h 156"/>
                <a:gd name="T30" fmla="*/ 27 w 125"/>
                <a:gd name="T31" fmla="*/ 6 h 156"/>
                <a:gd name="T32" fmla="*/ 21 w 125"/>
                <a:gd name="T33" fmla="*/ 0 h 156"/>
                <a:gd name="T34" fmla="*/ 0 w 125"/>
                <a:gd name="T35" fmla="*/ 0 h 156"/>
                <a:gd name="T36" fmla="*/ 0 w 125"/>
                <a:gd name="T37" fmla="*/ 43 h 156"/>
                <a:gd name="T38" fmla="*/ 10 w 125"/>
                <a:gd name="T39" fmla="*/ 42 h 156"/>
                <a:gd name="T40" fmla="*/ 83 w 125"/>
                <a:gd name="T41" fmla="*/ 115 h 156"/>
                <a:gd name="T42" fmla="*/ 70 w 125"/>
                <a:gd name="T43" fmla="*/ 156 h 156"/>
                <a:gd name="T44" fmla="*/ 117 w 125"/>
                <a:gd name="T45" fmla="*/ 156 h 156"/>
                <a:gd name="T46" fmla="*/ 114 w 125"/>
                <a:gd name="T47" fmla="*/ 153 h 156"/>
                <a:gd name="T48" fmla="*/ 102 w 125"/>
                <a:gd name="T49" fmla="*/ 146 h 156"/>
                <a:gd name="T50" fmla="*/ 106 w 125"/>
                <a:gd name="T51" fmla="*/ 131 h 156"/>
                <a:gd name="T52" fmla="*/ 119 w 125"/>
                <a:gd name="T53" fmla="*/ 131 h 156"/>
                <a:gd name="T54" fmla="*/ 125 w 125"/>
                <a:gd name="T55" fmla="*/ 125 h 156"/>
                <a:gd name="T56" fmla="*/ 125 w 125"/>
                <a:gd name="T57" fmla="*/ 102 h 156"/>
                <a:gd name="T58" fmla="*/ 119 w 125"/>
                <a:gd name="T59" fmla="*/ 9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5" h="156">
                  <a:moveTo>
                    <a:pt x="119" y="96"/>
                  </a:moveTo>
                  <a:cubicBezTo>
                    <a:pt x="105" y="96"/>
                    <a:pt x="105" y="96"/>
                    <a:pt x="105" y="96"/>
                  </a:cubicBezTo>
                  <a:cubicBezTo>
                    <a:pt x="104" y="91"/>
                    <a:pt x="103" y="86"/>
                    <a:pt x="101" y="81"/>
                  </a:cubicBezTo>
                  <a:cubicBezTo>
                    <a:pt x="113" y="75"/>
                    <a:pt x="113" y="75"/>
                    <a:pt x="113" y="75"/>
                  </a:cubicBezTo>
                  <a:cubicBezTo>
                    <a:pt x="116" y="73"/>
                    <a:pt x="117" y="69"/>
                    <a:pt x="115" y="67"/>
                  </a:cubicBezTo>
                  <a:cubicBezTo>
                    <a:pt x="103" y="46"/>
                    <a:pt x="103" y="46"/>
                    <a:pt x="103" y="46"/>
                  </a:cubicBezTo>
                  <a:cubicBezTo>
                    <a:pt x="102" y="43"/>
                    <a:pt x="98" y="42"/>
                    <a:pt x="95" y="44"/>
                  </a:cubicBezTo>
                  <a:cubicBezTo>
                    <a:pt x="83" y="51"/>
                    <a:pt x="83" y="51"/>
                    <a:pt x="83" y="51"/>
                  </a:cubicBezTo>
                  <a:cubicBezTo>
                    <a:pt x="80" y="47"/>
                    <a:pt x="76" y="44"/>
                    <a:pt x="72" y="41"/>
                  </a:cubicBezTo>
                  <a:cubicBezTo>
                    <a:pt x="79" y="29"/>
                    <a:pt x="79" y="29"/>
                    <a:pt x="79" y="29"/>
                  </a:cubicBezTo>
                  <a:cubicBezTo>
                    <a:pt x="81" y="26"/>
                    <a:pt x="80" y="22"/>
                    <a:pt x="77" y="21"/>
                  </a:cubicBezTo>
                  <a:cubicBezTo>
                    <a:pt x="56" y="9"/>
                    <a:pt x="56" y="9"/>
                    <a:pt x="56" y="9"/>
                  </a:cubicBezTo>
                  <a:cubicBezTo>
                    <a:pt x="54" y="7"/>
                    <a:pt x="50" y="8"/>
                    <a:pt x="48" y="11"/>
                  </a:cubicBezTo>
                  <a:cubicBezTo>
                    <a:pt x="41" y="23"/>
                    <a:pt x="41" y="23"/>
                    <a:pt x="41" y="23"/>
                  </a:cubicBezTo>
                  <a:cubicBezTo>
                    <a:pt x="37" y="22"/>
                    <a:pt x="32" y="20"/>
                    <a:pt x="27" y="20"/>
                  </a:cubicBezTo>
                  <a:cubicBezTo>
                    <a:pt x="27" y="6"/>
                    <a:pt x="27" y="6"/>
                    <a:pt x="27" y="6"/>
                  </a:cubicBezTo>
                  <a:cubicBezTo>
                    <a:pt x="27" y="3"/>
                    <a:pt x="24" y="0"/>
                    <a:pt x="21" y="0"/>
                  </a:cubicBezTo>
                  <a:cubicBezTo>
                    <a:pt x="0" y="0"/>
                    <a:pt x="0" y="0"/>
                    <a:pt x="0" y="0"/>
                  </a:cubicBezTo>
                  <a:cubicBezTo>
                    <a:pt x="0" y="43"/>
                    <a:pt x="0" y="43"/>
                    <a:pt x="0" y="43"/>
                  </a:cubicBezTo>
                  <a:cubicBezTo>
                    <a:pt x="3" y="42"/>
                    <a:pt x="7" y="42"/>
                    <a:pt x="10" y="42"/>
                  </a:cubicBezTo>
                  <a:cubicBezTo>
                    <a:pt x="50" y="42"/>
                    <a:pt x="83" y="75"/>
                    <a:pt x="83" y="115"/>
                  </a:cubicBezTo>
                  <a:cubicBezTo>
                    <a:pt x="83" y="130"/>
                    <a:pt x="78" y="145"/>
                    <a:pt x="70" y="156"/>
                  </a:cubicBezTo>
                  <a:cubicBezTo>
                    <a:pt x="117" y="156"/>
                    <a:pt x="117" y="156"/>
                    <a:pt x="117" y="156"/>
                  </a:cubicBezTo>
                  <a:cubicBezTo>
                    <a:pt x="116" y="155"/>
                    <a:pt x="116" y="154"/>
                    <a:pt x="114" y="153"/>
                  </a:cubicBezTo>
                  <a:cubicBezTo>
                    <a:pt x="102" y="146"/>
                    <a:pt x="102" y="146"/>
                    <a:pt x="102" y="146"/>
                  </a:cubicBezTo>
                  <a:cubicBezTo>
                    <a:pt x="103" y="141"/>
                    <a:pt x="105" y="136"/>
                    <a:pt x="106" y="131"/>
                  </a:cubicBezTo>
                  <a:cubicBezTo>
                    <a:pt x="119" y="131"/>
                    <a:pt x="119" y="131"/>
                    <a:pt x="119" y="131"/>
                  </a:cubicBezTo>
                  <a:cubicBezTo>
                    <a:pt x="122" y="131"/>
                    <a:pt x="125" y="129"/>
                    <a:pt x="125" y="125"/>
                  </a:cubicBezTo>
                  <a:cubicBezTo>
                    <a:pt x="125" y="102"/>
                    <a:pt x="125" y="102"/>
                    <a:pt x="125" y="102"/>
                  </a:cubicBezTo>
                  <a:cubicBezTo>
                    <a:pt x="125" y="98"/>
                    <a:pt x="122" y="96"/>
                    <a:pt x="119"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6" name="Freeform 61"/>
            <p:cNvSpPr>
              <a:spLocks noEditPoints="1"/>
            </p:cNvSpPr>
            <p:nvPr/>
          </p:nvSpPr>
          <p:spPr bwMode="auto">
            <a:xfrm>
              <a:off x="3395663" y="381793"/>
              <a:ext cx="511175" cy="452438"/>
            </a:xfrm>
            <a:custGeom>
              <a:avLst/>
              <a:gdLst>
                <a:gd name="T0" fmla="*/ 283 w 292"/>
                <a:gd name="T1" fmla="*/ 0 h 259"/>
                <a:gd name="T2" fmla="*/ 9 w 292"/>
                <a:gd name="T3" fmla="*/ 0 h 259"/>
                <a:gd name="T4" fmla="*/ 0 w 292"/>
                <a:gd name="T5" fmla="*/ 9 h 259"/>
                <a:gd name="T6" fmla="*/ 0 w 292"/>
                <a:gd name="T7" fmla="*/ 250 h 259"/>
                <a:gd name="T8" fmla="*/ 9 w 292"/>
                <a:gd name="T9" fmla="*/ 259 h 259"/>
                <a:gd name="T10" fmla="*/ 283 w 292"/>
                <a:gd name="T11" fmla="*/ 259 h 259"/>
                <a:gd name="T12" fmla="*/ 292 w 292"/>
                <a:gd name="T13" fmla="*/ 250 h 259"/>
                <a:gd name="T14" fmla="*/ 292 w 292"/>
                <a:gd name="T15" fmla="*/ 9 h 259"/>
                <a:gd name="T16" fmla="*/ 283 w 292"/>
                <a:gd name="T17" fmla="*/ 0 h 259"/>
                <a:gd name="T18" fmla="*/ 225 w 292"/>
                <a:gd name="T19" fmla="*/ 20 h 259"/>
                <a:gd name="T20" fmla="*/ 238 w 292"/>
                <a:gd name="T21" fmla="*/ 32 h 259"/>
                <a:gd name="T22" fmla="*/ 225 w 292"/>
                <a:gd name="T23" fmla="*/ 44 h 259"/>
                <a:gd name="T24" fmla="*/ 213 w 292"/>
                <a:gd name="T25" fmla="*/ 32 h 259"/>
                <a:gd name="T26" fmla="*/ 225 w 292"/>
                <a:gd name="T27" fmla="*/ 20 h 259"/>
                <a:gd name="T28" fmla="*/ 189 w 292"/>
                <a:gd name="T29" fmla="*/ 20 h 259"/>
                <a:gd name="T30" fmla="*/ 201 w 292"/>
                <a:gd name="T31" fmla="*/ 32 h 259"/>
                <a:gd name="T32" fmla="*/ 189 w 292"/>
                <a:gd name="T33" fmla="*/ 44 h 259"/>
                <a:gd name="T34" fmla="*/ 176 w 292"/>
                <a:gd name="T35" fmla="*/ 32 h 259"/>
                <a:gd name="T36" fmla="*/ 189 w 292"/>
                <a:gd name="T37" fmla="*/ 20 h 259"/>
                <a:gd name="T38" fmla="*/ 274 w 292"/>
                <a:gd name="T39" fmla="*/ 241 h 259"/>
                <a:gd name="T40" fmla="*/ 19 w 292"/>
                <a:gd name="T41" fmla="*/ 241 h 259"/>
                <a:gd name="T42" fmla="*/ 19 w 292"/>
                <a:gd name="T43" fmla="*/ 65 h 259"/>
                <a:gd name="T44" fmla="*/ 274 w 292"/>
                <a:gd name="T45" fmla="*/ 65 h 259"/>
                <a:gd name="T46" fmla="*/ 274 w 292"/>
                <a:gd name="T47" fmla="*/ 241 h 259"/>
                <a:gd name="T48" fmla="*/ 261 w 292"/>
                <a:gd name="T49" fmla="*/ 44 h 259"/>
                <a:gd name="T50" fmla="*/ 249 w 292"/>
                <a:gd name="T51" fmla="*/ 32 h 259"/>
                <a:gd name="T52" fmla="*/ 261 w 292"/>
                <a:gd name="T53" fmla="*/ 20 h 259"/>
                <a:gd name="T54" fmla="*/ 274 w 292"/>
                <a:gd name="T55" fmla="*/ 32 h 259"/>
                <a:gd name="T56" fmla="*/ 261 w 292"/>
                <a:gd name="T57" fmla="*/ 44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2" h="259">
                  <a:moveTo>
                    <a:pt x="283" y="0"/>
                  </a:moveTo>
                  <a:cubicBezTo>
                    <a:pt x="9" y="0"/>
                    <a:pt x="9" y="0"/>
                    <a:pt x="9" y="0"/>
                  </a:cubicBezTo>
                  <a:cubicBezTo>
                    <a:pt x="4" y="0"/>
                    <a:pt x="0" y="4"/>
                    <a:pt x="0" y="9"/>
                  </a:cubicBezTo>
                  <a:cubicBezTo>
                    <a:pt x="0" y="250"/>
                    <a:pt x="0" y="250"/>
                    <a:pt x="0" y="250"/>
                  </a:cubicBezTo>
                  <a:cubicBezTo>
                    <a:pt x="0" y="255"/>
                    <a:pt x="4" y="259"/>
                    <a:pt x="9" y="259"/>
                  </a:cubicBezTo>
                  <a:cubicBezTo>
                    <a:pt x="283" y="259"/>
                    <a:pt x="283" y="259"/>
                    <a:pt x="283" y="259"/>
                  </a:cubicBezTo>
                  <a:cubicBezTo>
                    <a:pt x="288" y="259"/>
                    <a:pt x="292" y="255"/>
                    <a:pt x="292" y="250"/>
                  </a:cubicBezTo>
                  <a:cubicBezTo>
                    <a:pt x="292" y="9"/>
                    <a:pt x="292" y="9"/>
                    <a:pt x="292" y="9"/>
                  </a:cubicBezTo>
                  <a:cubicBezTo>
                    <a:pt x="292" y="4"/>
                    <a:pt x="288" y="0"/>
                    <a:pt x="283" y="0"/>
                  </a:cubicBezTo>
                  <a:close/>
                  <a:moveTo>
                    <a:pt x="225" y="20"/>
                  </a:moveTo>
                  <a:cubicBezTo>
                    <a:pt x="232" y="20"/>
                    <a:pt x="238" y="25"/>
                    <a:pt x="238" y="32"/>
                  </a:cubicBezTo>
                  <a:cubicBezTo>
                    <a:pt x="238" y="39"/>
                    <a:pt x="232" y="44"/>
                    <a:pt x="225" y="44"/>
                  </a:cubicBezTo>
                  <a:cubicBezTo>
                    <a:pt x="218" y="44"/>
                    <a:pt x="213" y="39"/>
                    <a:pt x="213" y="32"/>
                  </a:cubicBezTo>
                  <a:cubicBezTo>
                    <a:pt x="213" y="25"/>
                    <a:pt x="218" y="20"/>
                    <a:pt x="225" y="20"/>
                  </a:cubicBezTo>
                  <a:close/>
                  <a:moveTo>
                    <a:pt x="189" y="20"/>
                  </a:moveTo>
                  <a:cubicBezTo>
                    <a:pt x="196" y="20"/>
                    <a:pt x="201" y="25"/>
                    <a:pt x="201" y="32"/>
                  </a:cubicBezTo>
                  <a:cubicBezTo>
                    <a:pt x="201" y="39"/>
                    <a:pt x="196" y="44"/>
                    <a:pt x="189" y="44"/>
                  </a:cubicBezTo>
                  <a:cubicBezTo>
                    <a:pt x="182" y="44"/>
                    <a:pt x="176" y="39"/>
                    <a:pt x="176" y="32"/>
                  </a:cubicBezTo>
                  <a:cubicBezTo>
                    <a:pt x="176" y="25"/>
                    <a:pt x="182" y="20"/>
                    <a:pt x="189" y="20"/>
                  </a:cubicBezTo>
                  <a:close/>
                  <a:moveTo>
                    <a:pt x="274" y="241"/>
                  </a:moveTo>
                  <a:cubicBezTo>
                    <a:pt x="19" y="241"/>
                    <a:pt x="19" y="241"/>
                    <a:pt x="19" y="241"/>
                  </a:cubicBezTo>
                  <a:cubicBezTo>
                    <a:pt x="19" y="65"/>
                    <a:pt x="19" y="65"/>
                    <a:pt x="19" y="65"/>
                  </a:cubicBezTo>
                  <a:cubicBezTo>
                    <a:pt x="274" y="65"/>
                    <a:pt x="274" y="65"/>
                    <a:pt x="274" y="65"/>
                  </a:cubicBezTo>
                  <a:lnTo>
                    <a:pt x="274" y="241"/>
                  </a:lnTo>
                  <a:close/>
                  <a:moveTo>
                    <a:pt x="261" y="44"/>
                  </a:moveTo>
                  <a:cubicBezTo>
                    <a:pt x="255" y="44"/>
                    <a:pt x="249" y="39"/>
                    <a:pt x="249" y="32"/>
                  </a:cubicBezTo>
                  <a:cubicBezTo>
                    <a:pt x="249" y="25"/>
                    <a:pt x="255" y="20"/>
                    <a:pt x="261" y="20"/>
                  </a:cubicBezTo>
                  <a:cubicBezTo>
                    <a:pt x="268" y="20"/>
                    <a:pt x="274" y="25"/>
                    <a:pt x="274" y="32"/>
                  </a:cubicBezTo>
                  <a:cubicBezTo>
                    <a:pt x="274" y="39"/>
                    <a:pt x="268" y="44"/>
                    <a:pt x="261"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7" name="Freeform 62"/>
            <p:cNvSpPr/>
            <p:nvPr/>
          </p:nvSpPr>
          <p:spPr bwMode="auto">
            <a:xfrm>
              <a:off x="3719513" y="518318"/>
              <a:ext cx="49213" cy="39688"/>
            </a:xfrm>
            <a:custGeom>
              <a:avLst/>
              <a:gdLst>
                <a:gd name="T0" fmla="*/ 28 w 28"/>
                <a:gd name="T1" fmla="*/ 18 h 23"/>
                <a:gd name="T2" fmla="*/ 23 w 28"/>
                <a:gd name="T3" fmla="*/ 23 h 23"/>
                <a:gd name="T4" fmla="*/ 5 w 28"/>
                <a:gd name="T5" fmla="*/ 23 h 23"/>
                <a:gd name="T6" fmla="*/ 0 w 28"/>
                <a:gd name="T7" fmla="*/ 18 h 23"/>
                <a:gd name="T8" fmla="*/ 0 w 28"/>
                <a:gd name="T9" fmla="*/ 4 h 23"/>
                <a:gd name="T10" fmla="*/ 5 w 28"/>
                <a:gd name="T11" fmla="*/ 0 h 23"/>
                <a:gd name="T12" fmla="*/ 23 w 28"/>
                <a:gd name="T13" fmla="*/ 0 h 23"/>
                <a:gd name="T14" fmla="*/ 28 w 28"/>
                <a:gd name="T15" fmla="*/ 4 h 23"/>
                <a:gd name="T16" fmla="*/ 28 w 28"/>
                <a:gd name="T1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8"/>
                  </a:moveTo>
                  <a:cubicBezTo>
                    <a:pt x="28" y="21"/>
                    <a:pt x="26" y="23"/>
                    <a:pt x="23" y="23"/>
                  </a:cubicBezTo>
                  <a:cubicBezTo>
                    <a:pt x="5" y="23"/>
                    <a:pt x="5" y="23"/>
                    <a:pt x="5" y="23"/>
                  </a:cubicBezTo>
                  <a:cubicBezTo>
                    <a:pt x="2" y="23"/>
                    <a:pt x="0" y="21"/>
                    <a:pt x="0" y="18"/>
                  </a:cubicBezTo>
                  <a:cubicBezTo>
                    <a:pt x="0" y="4"/>
                    <a:pt x="0" y="4"/>
                    <a:pt x="0" y="4"/>
                  </a:cubicBezTo>
                  <a:cubicBezTo>
                    <a:pt x="0" y="2"/>
                    <a:pt x="2" y="0"/>
                    <a:pt x="5" y="0"/>
                  </a:cubicBezTo>
                  <a:cubicBezTo>
                    <a:pt x="23" y="0"/>
                    <a:pt x="23" y="0"/>
                    <a:pt x="23" y="0"/>
                  </a:cubicBezTo>
                  <a:cubicBezTo>
                    <a:pt x="26" y="0"/>
                    <a:pt x="28" y="2"/>
                    <a:pt x="28" y="4"/>
                  </a:cubicBezTo>
                  <a:lnTo>
                    <a:pt x="28"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8" name="Freeform 63"/>
            <p:cNvSpPr/>
            <p:nvPr/>
          </p:nvSpPr>
          <p:spPr bwMode="auto">
            <a:xfrm>
              <a:off x="3646488" y="553243"/>
              <a:ext cx="55563" cy="57150"/>
            </a:xfrm>
            <a:custGeom>
              <a:avLst/>
              <a:gdLst>
                <a:gd name="T0" fmla="*/ 29 w 32"/>
                <a:gd name="T1" fmla="*/ 8 h 33"/>
                <a:gd name="T2" fmla="*/ 30 w 32"/>
                <a:gd name="T3" fmla="*/ 14 h 33"/>
                <a:gd name="T4" fmla="*/ 21 w 32"/>
                <a:gd name="T5" fmla="*/ 30 h 33"/>
                <a:gd name="T6" fmla="*/ 15 w 32"/>
                <a:gd name="T7" fmla="*/ 32 h 33"/>
                <a:gd name="T8" fmla="*/ 3 w 32"/>
                <a:gd name="T9" fmla="*/ 25 h 33"/>
                <a:gd name="T10" fmla="*/ 1 w 32"/>
                <a:gd name="T11" fmla="*/ 19 h 33"/>
                <a:gd name="T12" fmla="*/ 10 w 32"/>
                <a:gd name="T13" fmla="*/ 3 h 33"/>
                <a:gd name="T14" fmla="*/ 16 w 32"/>
                <a:gd name="T15" fmla="*/ 1 h 33"/>
                <a:gd name="T16" fmla="*/ 29 w 32"/>
                <a:gd name="T1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8"/>
                  </a:moveTo>
                  <a:cubicBezTo>
                    <a:pt x="31" y="9"/>
                    <a:pt x="32" y="12"/>
                    <a:pt x="30" y="14"/>
                  </a:cubicBezTo>
                  <a:cubicBezTo>
                    <a:pt x="21" y="30"/>
                    <a:pt x="21" y="30"/>
                    <a:pt x="21" y="30"/>
                  </a:cubicBezTo>
                  <a:cubicBezTo>
                    <a:pt x="20" y="33"/>
                    <a:pt x="17" y="33"/>
                    <a:pt x="15" y="32"/>
                  </a:cubicBezTo>
                  <a:cubicBezTo>
                    <a:pt x="3" y="25"/>
                    <a:pt x="3" y="25"/>
                    <a:pt x="3" y="25"/>
                  </a:cubicBezTo>
                  <a:cubicBezTo>
                    <a:pt x="1" y="24"/>
                    <a:pt x="0" y="21"/>
                    <a:pt x="1" y="19"/>
                  </a:cubicBezTo>
                  <a:cubicBezTo>
                    <a:pt x="10" y="3"/>
                    <a:pt x="10" y="3"/>
                    <a:pt x="10" y="3"/>
                  </a:cubicBezTo>
                  <a:cubicBezTo>
                    <a:pt x="12" y="1"/>
                    <a:pt x="14" y="0"/>
                    <a:pt x="16" y="1"/>
                  </a:cubicBezTo>
                  <a:lnTo>
                    <a:pt x="29"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9" name="Freeform 64"/>
            <p:cNvSpPr/>
            <p:nvPr/>
          </p:nvSpPr>
          <p:spPr bwMode="auto">
            <a:xfrm>
              <a:off x="3649663" y="637381"/>
              <a:ext cx="53975" cy="57150"/>
            </a:xfrm>
            <a:custGeom>
              <a:avLst/>
              <a:gdLst>
                <a:gd name="T0" fmla="*/ 15 w 31"/>
                <a:gd name="T1" fmla="*/ 1 h 33"/>
                <a:gd name="T2" fmla="*/ 21 w 31"/>
                <a:gd name="T3" fmla="*/ 2 h 33"/>
                <a:gd name="T4" fmla="*/ 30 w 31"/>
                <a:gd name="T5" fmla="*/ 19 h 33"/>
                <a:gd name="T6" fmla="*/ 28 w 31"/>
                <a:gd name="T7" fmla="*/ 25 h 33"/>
                <a:gd name="T8" fmla="*/ 16 w 31"/>
                <a:gd name="T9" fmla="*/ 32 h 33"/>
                <a:gd name="T10" fmla="*/ 10 w 31"/>
                <a:gd name="T11" fmla="*/ 30 h 33"/>
                <a:gd name="T12" fmla="*/ 1 w 31"/>
                <a:gd name="T13" fmla="*/ 14 h 33"/>
                <a:gd name="T14" fmla="*/ 2 w 31"/>
                <a:gd name="T15" fmla="*/ 8 h 33"/>
                <a:gd name="T16" fmla="*/ 15 w 31"/>
                <a:gd name="T17"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5" y="1"/>
                  </a:moveTo>
                  <a:cubicBezTo>
                    <a:pt x="17" y="0"/>
                    <a:pt x="20" y="0"/>
                    <a:pt x="21" y="2"/>
                  </a:cubicBezTo>
                  <a:cubicBezTo>
                    <a:pt x="30" y="19"/>
                    <a:pt x="30" y="19"/>
                    <a:pt x="30" y="19"/>
                  </a:cubicBezTo>
                  <a:cubicBezTo>
                    <a:pt x="31" y="21"/>
                    <a:pt x="31" y="23"/>
                    <a:pt x="28" y="25"/>
                  </a:cubicBezTo>
                  <a:cubicBezTo>
                    <a:pt x="16" y="32"/>
                    <a:pt x="16" y="32"/>
                    <a:pt x="16" y="32"/>
                  </a:cubicBezTo>
                  <a:cubicBezTo>
                    <a:pt x="14" y="33"/>
                    <a:pt x="11" y="32"/>
                    <a:pt x="10" y="30"/>
                  </a:cubicBezTo>
                  <a:cubicBezTo>
                    <a:pt x="1" y="14"/>
                    <a:pt x="1" y="14"/>
                    <a:pt x="1" y="14"/>
                  </a:cubicBezTo>
                  <a:cubicBezTo>
                    <a:pt x="0" y="12"/>
                    <a:pt x="0" y="9"/>
                    <a:pt x="2" y="8"/>
                  </a:cubicBezTo>
                  <a:lnTo>
                    <a:pt x="15"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0" name="Freeform 65"/>
            <p:cNvSpPr/>
            <p:nvPr/>
          </p:nvSpPr>
          <p:spPr bwMode="auto">
            <a:xfrm>
              <a:off x="3725863" y="685006"/>
              <a:ext cx="47625" cy="39688"/>
            </a:xfrm>
            <a:custGeom>
              <a:avLst/>
              <a:gdLst>
                <a:gd name="T0" fmla="*/ 0 w 27"/>
                <a:gd name="T1" fmla="*/ 4 h 23"/>
                <a:gd name="T2" fmla="*/ 4 w 27"/>
                <a:gd name="T3" fmla="*/ 0 h 23"/>
                <a:gd name="T4" fmla="*/ 23 w 27"/>
                <a:gd name="T5" fmla="*/ 0 h 23"/>
                <a:gd name="T6" fmla="*/ 27 w 27"/>
                <a:gd name="T7" fmla="*/ 4 h 23"/>
                <a:gd name="T8" fmla="*/ 27 w 27"/>
                <a:gd name="T9" fmla="*/ 19 h 23"/>
                <a:gd name="T10" fmla="*/ 23 w 27"/>
                <a:gd name="T11" fmla="*/ 23 h 23"/>
                <a:gd name="T12" fmla="*/ 4 w 27"/>
                <a:gd name="T13" fmla="*/ 23 h 23"/>
                <a:gd name="T14" fmla="*/ 0 w 27"/>
                <a:gd name="T15" fmla="*/ 19 h 23"/>
                <a:gd name="T16" fmla="*/ 0 w 27"/>
                <a:gd name="T1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3">
                  <a:moveTo>
                    <a:pt x="0" y="4"/>
                  </a:moveTo>
                  <a:cubicBezTo>
                    <a:pt x="0" y="2"/>
                    <a:pt x="2" y="0"/>
                    <a:pt x="4" y="0"/>
                  </a:cubicBezTo>
                  <a:cubicBezTo>
                    <a:pt x="23" y="0"/>
                    <a:pt x="23" y="0"/>
                    <a:pt x="23" y="0"/>
                  </a:cubicBezTo>
                  <a:cubicBezTo>
                    <a:pt x="25" y="0"/>
                    <a:pt x="27" y="2"/>
                    <a:pt x="27" y="4"/>
                  </a:cubicBezTo>
                  <a:cubicBezTo>
                    <a:pt x="27" y="19"/>
                    <a:pt x="27" y="19"/>
                    <a:pt x="27" y="19"/>
                  </a:cubicBezTo>
                  <a:cubicBezTo>
                    <a:pt x="27" y="21"/>
                    <a:pt x="25" y="23"/>
                    <a:pt x="23" y="23"/>
                  </a:cubicBezTo>
                  <a:cubicBezTo>
                    <a:pt x="4" y="23"/>
                    <a:pt x="4" y="23"/>
                    <a:pt x="4" y="23"/>
                  </a:cubicBezTo>
                  <a:cubicBezTo>
                    <a:pt x="2" y="23"/>
                    <a:pt x="0" y="21"/>
                    <a:pt x="0" y="19"/>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1" name="Freeform 66"/>
            <p:cNvSpPr/>
            <p:nvPr/>
          </p:nvSpPr>
          <p:spPr bwMode="auto">
            <a:xfrm>
              <a:off x="3792538" y="632618"/>
              <a:ext cx="55563" cy="57150"/>
            </a:xfrm>
            <a:custGeom>
              <a:avLst/>
              <a:gdLst>
                <a:gd name="T0" fmla="*/ 3 w 32"/>
                <a:gd name="T1" fmla="*/ 25 h 33"/>
                <a:gd name="T2" fmla="*/ 1 w 32"/>
                <a:gd name="T3" fmla="*/ 19 h 33"/>
                <a:gd name="T4" fmla="*/ 11 w 32"/>
                <a:gd name="T5" fmla="*/ 2 h 33"/>
                <a:gd name="T6" fmla="*/ 17 w 32"/>
                <a:gd name="T7" fmla="*/ 1 h 33"/>
                <a:gd name="T8" fmla="*/ 29 w 32"/>
                <a:gd name="T9" fmla="*/ 8 h 33"/>
                <a:gd name="T10" fmla="*/ 31 w 32"/>
                <a:gd name="T11" fmla="*/ 14 h 33"/>
                <a:gd name="T12" fmla="*/ 21 w 32"/>
                <a:gd name="T13" fmla="*/ 30 h 33"/>
                <a:gd name="T14" fmla="*/ 15 w 32"/>
                <a:gd name="T15" fmla="*/ 32 h 33"/>
                <a:gd name="T16" fmla="*/ 3 w 32"/>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3" y="25"/>
                  </a:moveTo>
                  <a:cubicBezTo>
                    <a:pt x="1" y="23"/>
                    <a:pt x="0" y="21"/>
                    <a:pt x="1" y="19"/>
                  </a:cubicBezTo>
                  <a:cubicBezTo>
                    <a:pt x="11" y="2"/>
                    <a:pt x="11" y="2"/>
                    <a:pt x="11" y="2"/>
                  </a:cubicBezTo>
                  <a:cubicBezTo>
                    <a:pt x="12" y="0"/>
                    <a:pt x="15" y="0"/>
                    <a:pt x="17" y="1"/>
                  </a:cubicBezTo>
                  <a:cubicBezTo>
                    <a:pt x="29" y="8"/>
                    <a:pt x="29" y="8"/>
                    <a:pt x="29" y="8"/>
                  </a:cubicBezTo>
                  <a:cubicBezTo>
                    <a:pt x="31" y="9"/>
                    <a:pt x="32" y="12"/>
                    <a:pt x="31" y="14"/>
                  </a:cubicBezTo>
                  <a:cubicBezTo>
                    <a:pt x="21" y="30"/>
                    <a:pt x="21" y="30"/>
                    <a:pt x="21" y="30"/>
                  </a:cubicBezTo>
                  <a:cubicBezTo>
                    <a:pt x="20" y="32"/>
                    <a:pt x="17" y="33"/>
                    <a:pt x="15" y="32"/>
                  </a:cubicBezTo>
                  <a:lnTo>
                    <a:pt x="3"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2" name="Freeform 67"/>
            <p:cNvSpPr/>
            <p:nvPr/>
          </p:nvSpPr>
          <p:spPr bwMode="auto">
            <a:xfrm>
              <a:off x="3789363" y="548481"/>
              <a:ext cx="55563" cy="57150"/>
            </a:xfrm>
            <a:custGeom>
              <a:avLst/>
              <a:gdLst>
                <a:gd name="T0" fmla="*/ 17 w 32"/>
                <a:gd name="T1" fmla="*/ 32 h 33"/>
                <a:gd name="T2" fmla="*/ 11 w 32"/>
                <a:gd name="T3" fmla="*/ 30 h 33"/>
                <a:gd name="T4" fmla="*/ 2 w 32"/>
                <a:gd name="T5" fmla="*/ 14 h 33"/>
                <a:gd name="T6" fmla="*/ 3 w 32"/>
                <a:gd name="T7" fmla="*/ 8 h 33"/>
                <a:gd name="T8" fmla="*/ 16 w 32"/>
                <a:gd name="T9" fmla="*/ 1 h 33"/>
                <a:gd name="T10" fmla="*/ 22 w 32"/>
                <a:gd name="T11" fmla="*/ 3 h 33"/>
                <a:gd name="T12" fmla="*/ 31 w 32"/>
                <a:gd name="T13" fmla="*/ 19 h 33"/>
                <a:gd name="T14" fmla="*/ 29 w 32"/>
                <a:gd name="T15" fmla="*/ 25 h 33"/>
                <a:gd name="T16" fmla="*/ 17 w 32"/>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17" y="32"/>
                  </a:moveTo>
                  <a:cubicBezTo>
                    <a:pt x="15" y="33"/>
                    <a:pt x="12" y="33"/>
                    <a:pt x="11" y="30"/>
                  </a:cubicBezTo>
                  <a:cubicBezTo>
                    <a:pt x="2" y="14"/>
                    <a:pt x="2" y="14"/>
                    <a:pt x="2" y="14"/>
                  </a:cubicBezTo>
                  <a:cubicBezTo>
                    <a:pt x="0" y="12"/>
                    <a:pt x="1" y="9"/>
                    <a:pt x="3" y="8"/>
                  </a:cubicBezTo>
                  <a:cubicBezTo>
                    <a:pt x="16" y="1"/>
                    <a:pt x="16" y="1"/>
                    <a:pt x="16" y="1"/>
                  </a:cubicBezTo>
                  <a:cubicBezTo>
                    <a:pt x="18" y="0"/>
                    <a:pt x="20" y="1"/>
                    <a:pt x="22" y="3"/>
                  </a:cubicBezTo>
                  <a:cubicBezTo>
                    <a:pt x="31" y="19"/>
                    <a:pt x="31" y="19"/>
                    <a:pt x="31" y="19"/>
                  </a:cubicBezTo>
                  <a:cubicBezTo>
                    <a:pt x="32" y="21"/>
                    <a:pt x="31" y="24"/>
                    <a:pt x="29" y="25"/>
                  </a:cubicBezTo>
                  <a:lnTo>
                    <a:pt x="17"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3" name="Freeform 68"/>
            <p:cNvSpPr>
              <a:spLocks noEditPoints="1"/>
            </p:cNvSpPr>
            <p:nvPr/>
          </p:nvSpPr>
          <p:spPr bwMode="auto">
            <a:xfrm>
              <a:off x="3671888" y="546893"/>
              <a:ext cx="150813" cy="149225"/>
            </a:xfrm>
            <a:custGeom>
              <a:avLst/>
              <a:gdLst>
                <a:gd name="T0" fmla="*/ 43 w 86"/>
                <a:gd name="T1" fmla="*/ 0 h 86"/>
                <a:gd name="T2" fmla="*/ 0 w 86"/>
                <a:gd name="T3" fmla="*/ 43 h 86"/>
                <a:gd name="T4" fmla="*/ 43 w 86"/>
                <a:gd name="T5" fmla="*/ 86 h 86"/>
                <a:gd name="T6" fmla="*/ 86 w 86"/>
                <a:gd name="T7" fmla="*/ 43 h 86"/>
                <a:gd name="T8" fmla="*/ 43 w 86"/>
                <a:gd name="T9" fmla="*/ 0 h 86"/>
                <a:gd name="T10" fmla="*/ 43 w 86"/>
                <a:gd name="T11" fmla="*/ 63 h 86"/>
                <a:gd name="T12" fmla="*/ 22 w 86"/>
                <a:gd name="T13" fmla="*/ 43 h 86"/>
                <a:gd name="T14" fmla="*/ 43 w 86"/>
                <a:gd name="T15" fmla="*/ 23 h 86"/>
                <a:gd name="T16" fmla="*/ 63 w 86"/>
                <a:gd name="T17" fmla="*/ 43 h 86"/>
                <a:gd name="T18" fmla="*/ 43 w 86"/>
                <a:gd name="T19"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0"/>
                  </a:moveTo>
                  <a:cubicBezTo>
                    <a:pt x="19" y="0"/>
                    <a:pt x="0" y="19"/>
                    <a:pt x="0" y="43"/>
                  </a:cubicBezTo>
                  <a:cubicBezTo>
                    <a:pt x="0" y="67"/>
                    <a:pt x="19" y="86"/>
                    <a:pt x="43" y="86"/>
                  </a:cubicBezTo>
                  <a:cubicBezTo>
                    <a:pt x="66" y="86"/>
                    <a:pt x="86" y="67"/>
                    <a:pt x="86" y="43"/>
                  </a:cubicBezTo>
                  <a:cubicBezTo>
                    <a:pt x="86" y="19"/>
                    <a:pt x="66" y="0"/>
                    <a:pt x="43" y="0"/>
                  </a:cubicBezTo>
                  <a:close/>
                  <a:moveTo>
                    <a:pt x="43" y="63"/>
                  </a:moveTo>
                  <a:cubicBezTo>
                    <a:pt x="32" y="63"/>
                    <a:pt x="22" y="54"/>
                    <a:pt x="22" y="43"/>
                  </a:cubicBezTo>
                  <a:cubicBezTo>
                    <a:pt x="22" y="32"/>
                    <a:pt x="32" y="23"/>
                    <a:pt x="43" y="23"/>
                  </a:cubicBezTo>
                  <a:cubicBezTo>
                    <a:pt x="54" y="23"/>
                    <a:pt x="63" y="32"/>
                    <a:pt x="63" y="43"/>
                  </a:cubicBezTo>
                  <a:cubicBezTo>
                    <a:pt x="63" y="54"/>
                    <a:pt x="54" y="63"/>
                    <a:pt x="4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grpSp>
        <p:nvGrpSpPr>
          <p:cNvPr id="54" name="组合 53"/>
          <p:cNvGrpSpPr/>
          <p:nvPr/>
        </p:nvGrpSpPr>
        <p:grpSpPr>
          <a:xfrm>
            <a:off x="6577937" y="1716180"/>
            <a:ext cx="512763" cy="455613"/>
            <a:chOff x="10969625" y="3220243"/>
            <a:chExt cx="512763" cy="455613"/>
          </a:xfrm>
          <a:solidFill>
            <a:schemeClr val="bg1"/>
          </a:solidFill>
        </p:grpSpPr>
        <p:sp>
          <p:nvSpPr>
            <p:cNvPr id="55" name="Freeform 163"/>
            <p:cNvSpPr>
              <a:spLocks noEditPoints="1"/>
            </p:cNvSpPr>
            <p:nvPr/>
          </p:nvSpPr>
          <p:spPr bwMode="auto">
            <a:xfrm>
              <a:off x="10969625" y="3220243"/>
              <a:ext cx="512763" cy="455613"/>
            </a:xfrm>
            <a:custGeom>
              <a:avLst/>
              <a:gdLst>
                <a:gd name="T0" fmla="*/ 283 w 293"/>
                <a:gd name="T1" fmla="*/ 0 h 260"/>
                <a:gd name="T2" fmla="*/ 9 w 293"/>
                <a:gd name="T3" fmla="*/ 0 h 260"/>
                <a:gd name="T4" fmla="*/ 0 w 293"/>
                <a:gd name="T5" fmla="*/ 9 h 260"/>
                <a:gd name="T6" fmla="*/ 0 w 293"/>
                <a:gd name="T7" fmla="*/ 251 h 260"/>
                <a:gd name="T8" fmla="*/ 9 w 293"/>
                <a:gd name="T9" fmla="*/ 260 h 260"/>
                <a:gd name="T10" fmla="*/ 283 w 293"/>
                <a:gd name="T11" fmla="*/ 260 h 260"/>
                <a:gd name="T12" fmla="*/ 293 w 293"/>
                <a:gd name="T13" fmla="*/ 251 h 260"/>
                <a:gd name="T14" fmla="*/ 293 w 293"/>
                <a:gd name="T15" fmla="*/ 9 h 260"/>
                <a:gd name="T16" fmla="*/ 283 w 293"/>
                <a:gd name="T17" fmla="*/ 0 h 260"/>
                <a:gd name="T18" fmla="*/ 225 w 293"/>
                <a:gd name="T19" fmla="*/ 20 h 260"/>
                <a:gd name="T20" fmla="*/ 238 w 293"/>
                <a:gd name="T21" fmla="*/ 33 h 260"/>
                <a:gd name="T22" fmla="*/ 225 w 293"/>
                <a:gd name="T23" fmla="*/ 45 h 260"/>
                <a:gd name="T24" fmla="*/ 213 w 293"/>
                <a:gd name="T25" fmla="*/ 33 h 260"/>
                <a:gd name="T26" fmla="*/ 225 w 293"/>
                <a:gd name="T27" fmla="*/ 20 h 260"/>
                <a:gd name="T28" fmla="*/ 189 w 293"/>
                <a:gd name="T29" fmla="*/ 20 h 260"/>
                <a:gd name="T30" fmla="*/ 201 w 293"/>
                <a:gd name="T31" fmla="*/ 33 h 260"/>
                <a:gd name="T32" fmla="*/ 189 w 293"/>
                <a:gd name="T33" fmla="*/ 45 h 260"/>
                <a:gd name="T34" fmla="*/ 177 w 293"/>
                <a:gd name="T35" fmla="*/ 33 h 260"/>
                <a:gd name="T36" fmla="*/ 189 w 293"/>
                <a:gd name="T37" fmla="*/ 20 h 260"/>
                <a:gd name="T38" fmla="*/ 274 w 293"/>
                <a:gd name="T39" fmla="*/ 241 h 260"/>
                <a:gd name="T40" fmla="*/ 19 w 293"/>
                <a:gd name="T41" fmla="*/ 241 h 260"/>
                <a:gd name="T42" fmla="*/ 19 w 293"/>
                <a:gd name="T43" fmla="*/ 65 h 260"/>
                <a:gd name="T44" fmla="*/ 274 w 293"/>
                <a:gd name="T45" fmla="*/ 65 h 260"/>
                <a:gd name="T46" fmla="*/ 274 w 293"/>
                <a:gd name="T47" fmla="*/ 241 h 260"/>
                <a:gd name="T48" fmla="*/ 262 w 293"/>
                <a:gd name="T49" fmla="*/ 45 h 260"/>
                <a:gd name="T50" fmla="*/ 249 w 293"/>
                <a:gd name="T51" fmla="*/ 33 h 260"/>
                <a:gd name="T52" fmla="*/ 262 w 293"/>
                <a:gd name="T53" fmla="*/ 20 h 260"/>
                <a:gd name="T54" fmla="*/ 274 w 293"/>
                <a:gd name="T55" fmla="*/ 33 h 260"/>
                <a:gd name="T56" fmla="*/ 262 w 293"/>
                <a:gd name="T57" fmla="*/ 4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3" h="260">
                  <a:moveTo>
                    <a:pt x="283" y="0"/>
                  </a:moveTo>
                  <a:cubicBezTo>
                    <a:pt x="9" y="0"/>
                    <a:pt x="9" y="0"/>
                    <a:pt x="9" y="0"/>
                  </a:cubicBezTo>
                  <a:cubicBezTo>
                    <a:pt x="4" y="0"/>
                    <a:pt x="0" y="4"/>
                    <a:pt x="0" y="9"/>
                  </a:cubicBezTo>
                  <a:cubicBezTo>
                    <a:pt x="0" y="251"/>
                    <a:pt x="0" y="251"/>
                    <a:pt x="0" y="251"/>
                  </a:cubicBezTo>
                  <a:cubicBezTo>
                    <a:pt x="0" y="256"/>
                    <a:pt x="4" y="260"/>
                    <a:pt x="9" y="260"/>
                  </a:cubicBezTo>
                  <a:cubicBezTo>
                    <a:pt x="283" y="260"/>
                    <a:pt x="283" y="260"/>
                    <a:pt x="283" y="260"/>
                  </a:cubicBezTo>
                  <a:cubicBezTo>
                    <a:pt x="288" y="260"/>
                    <a:pt x="293" y="256"/>
                    <a:pt x="293" y="251"/>
                  </a:cubicBezTo>
                  <a:cubicBezTo>
                    <a:pt x="293" y="9"/>
                    <a:pt x="293" y="9"/>
                    <a:pt x="293" y="9"/>
                  </a:cubicBezTo>
                  <a:cubicBezTo>
                    <a:pt x="293" y="4"/>
                    <a:pt x="288" y="0"/>
                    <a:pt x="283" y="0"/>
                  </a:cubicBezTo>
                  <a:close/>
                  <a:moveTo>
                    <a:pt x="225" y="20"/>
                  </a:moveTo>
                  <a:cubicBezTo>
                    <a:pt x="232" y="20"/>
                    <a:pt x="238" y="26"/>
                    <a:pt x="238" y="33"/>
                  </a:cubicBezTo>
                  <a:cubicBezTo>
                    <a:pt x="238" y="40"/>
                    <a:pt x="232" y="45"/>
                    <a:pt x="225" y="45"/>
                  </a:cubicBezTo>
                  <a:cubicBezTo>
                    <a:pt x="218" y="45"/>
                    <a:pt x="213" y="40"/>
                    <a:pt x="213" y="33"/>
                  </a:cubicBezTo>
                  <a:cubicBezTo>
                    <a:pt x="213" y="26"/>
                    <a:pt x="218" y="20"/>
                    <a:pt x="225" y="20"/>
                  </a:cubicBezTo>
                  <a:close/>
                  <a:moveTo>
                    <a:pt x="189" y="20"/>
                  </a:moveTo>
                  <a:cubicBezTo>
                    <a:pt x="196" y="20"/>
                    <a:pt x="201" y="26"/>
                    <a:pt x="201" y="33"/>
                  </a:cubicBezTo>
                  <a:cubicBezTo>
                    <a:pt x="201" y="40"/>
                    <a:pt x="196" y="45"/>
                    <a:pt x="189" y="45"/>
                  </a:cubicBezTo>
                  <a:cubicBezTo>
                    <a:pt x="182" y="45"/>
                    <a:pt x="177" y="40"/>
                    <a:pt x="177" y="33"/>
                  </a:cubicBezTo>
                  <a:cubicBezTo>
                    <a:pt x="177" y="26"/>
                    <a:pt x="182" y="20"/>
                    <a:pt x="189" y="20"/>
                  </a:cubicBezTo>
                  <a:close/>
                  <a:moveTo>
                    <a:pt x="274" y="241"/>
                  </a:moveTo>
                  <a:cubicBezTo>
                    <a:pt x="19" y="241"/>
                    <a:pt x="19" y="241"/>
                    <a:pt x="19" y="241"/>
                  </a:cubicBezTo>
                  <a:cubicBezTo>
                    <a:pt x="19" y="65"/>
                    <a:pt x="19" y="65"/>
                    <a:pt x="19" y="65"/>
                  </a:cubicBezTo>
                  <a:cubicBezTo>
                    <a:pt x="274" y="65"/>
                    <a:pt x="274" y="65"/>
                    <a:pt x="274" y="65"/>
                  </a:cubicBezTo>
                  <a:lnTo>
                    <a:pt x="274" y="241"/>
                  </a:lnTo>
                  <a:close/>
                  <a:moveTo>
                    <a:pt x="262" y="45"/>
                  </a:moveTo>
                  <a:cubicBezTo>
                    <a:pt x="255" y="45"/>
                    <a:pt x="249" y="40"/>
                    <a:pt x="249" y="33"/>
                  </a:cubicBezTo>
                  <a:cubicBezTo>
                    <a:pt x="249" y="26"/>
                    <a:pt x="255" y="20"/>
                    <a:pt x="262" y="20"/>
                  </a:cubicBezTo>
                  <a:cubicBezTo>
                    <a:pt x="268" y="20"/>
                    <a:pt x="274" y="26"/>
                    <a:pt x="274" y="33"/>
                  </a:cubicBezTo>
                  <a:cubicBezTo>
                    <a:pt x="274" y="40"/>
                    <a:pt x="268" y="45"/>
                    <a:pt x="262"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6" name="Freeform 164"/>
            <p:cNvSpPr>
              <a:spLocks noEditPoints="1"/>
            </p:cNvSpPr>
            <p:nvPr/>
          </p:nvSpPr>
          <p:spPr bwMode="auto">
            <a:xfrm>
              <a:off x="11039475" y="3401218"/>
              <a:ext cx="49213" cy="73025"/>
            </a:xfrm>
            <a:custGeom>
              <a:avLst/>
              <a:gdLst>
                <a:gd name="T0" fmla="*/ 0 w 28"/>
                <a:gd name="T1" fmla="*/ 21 h 42"/>
                <a:gd name="T2" fmla="*/ 3 w 28"/>
                <a:gd name="T3" fmla="*/ 5 h 42"/>
                <a:gd name="T4" fmla="*/ 14 w 28"/>
                <a:gd name="T5" fmla="*/ 0 h 42"/>
                <a:gd name="T6" fmla="*/ 25 w 28"/>
                <a:gd name="T7" fmla="*/ 5 h 42"/>
                <a:gd name="T8" fmla="*/ 28 w 28"/>
                <a:gd name="T9" fmla="*/ 21 h 42"/>
                <a:gd name="T10" fmla="*/ 24 w 28"/>
                <a:gd name="T11" fmla="*/ 37 h 42"/>
                <a:gd name="T12" fmla="*/ 14 w 28"/>
                <a:gd name="T13" fmla="*/ 42 h 42"/>
                <a:gd name="T14" fmla="*/ 3 w 28"/>
                <a:gd name="T15" fmla="*/ 37 h 42"/>
                <a:gd name="T16" fmla="*/ 0 w 28"/>
                <a:gd name="T17" fmla="*/ 21 h 42"/>
                <a:gd name="T18" fmla="*/ 7 w 28"/>
                <a:gd name="T19" fmla="*/ 21 h 42"/>
                <a:gd name="T20" fmla="*/ 9 w 28"/>
                <a:gd name="T21" fmla="*/ 32 h 42"/>
                <a:gd name="T22" fmla="*/ 14 w 28"/>
                <a:gd name="T23" fmla="*/ 36 h 42"/>
                <a:gd name="T24" fmla="*/ 19 w 28"/>
                <a:gd name="T25" fmla="*/ 32 h 42"/>
                <a:gd name="T26" fmla="*/ 21 w 28"/>
                <a:gd name="T27" fmla="*/ 21 h 42"/>
                <a:gd name="T28" fmla="*/ 19 w 28"/>
                <a:gd name="T29" fmla="*/ 10 h 42"/>
                <a:gd name="T30" fmla="*/ 14 w 28"/>
                <a:gd name="T31" fmla="*/ 6 h 42"/>
                <a:gd name="T32" fmla="*/ 9 w 28"/>
                <a:gd name="T33" fmla="*/ 10 h 42"/>
                <a:gd name="T34" fmla="*/ 7 w 28"/>
                <a:gd name="T35"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42">
                  <a:moveTo>
                    <a:pt x="0" y="21"/>
                  </a:moveTo>
                  <a:cubicBezTo>
                    <a:pt x="0" y="14"/>
                    <a:pt x="1" y="9"/>
                    <a:pt x="3" y="5"/>
                  </a:cubicBezTo>
                  <a:cubicBezTo>
                    <a:pt x="6" y="2"/>
                    <a:pt x="9" y="0"/>
                    <a:pt x="14" y="0"/>
                  </a:cubicBezTo>
                  <a:cubicBezTo>
                    <a:pt x="19" y="0"/>
                    <a:pt x="22" y="2"/>
                    <a:pt x="25" y="5"/>
                  </a:cubicBezTo>
                  <a:cubicBezTo>
                    <a:pt x="27" y="9"/>
                    <a:pt x="28" y="14"/>
                    <a:pt x="28" y="21"/>
                  </a:cubicBezTo>
                  <a:cubicBezTo>
                    <a:pt x="28" y="28"/>
                    <a:pt x="27" y="34"/>
                    <a:pt x="24" y="37"/>
                  </a:cubicBezTo>
                  <a:cubicBezTo>
                    <a:pt x="22" y="41"/>
                    <a:pt x="18" y="42"/>
                    <a:pt x="14" y="42"/>
                  </a:cubicBezTo>
                  <a:cubicBezTo>
                    <a:pt x="9" y="42"/>
                    <a:pt x="5" y="40"/>
                    <a:pt x="3" y="37"/>
                  </a:cubicBezTo>
                  <a:cubicBezTo>
                    <a:pt x="1" y="33"/>
                    <a:pt x="0" y="28"/>
                    <a:pt x="0" y="21"/>
                  </a:cubicBezTo>
                  <a:close/>
                  <a:moveTo>
                    <a:pt x="7" y="21"/>
                  </a:moveTo>
                  <a:cubicBezTo>
                    <a:pt x="7" y="26"/>
                    <a:pt x="8" y="29"/>
                    <a:pt x="9" y="32"/>
                  </a:cubicBezTo>
                  <a:cubicBezTo>
                    <a:pt x="10" y="35"/>
                    <a:pt x="12" y="36"/>
                    <a:pt x="14" y="36"/>
                  </a:cubicBezTo>
                  <a:cubicBezTo>
                    <a:pt x="16" y="36"/>
                    <a:pt x="18" y="35"/>
                    <a:pt x="19" y="32"/>
                  </a:cubicBezTo>
                  <a:cubicBezTo>
                    <a:pt x="20" y="30"/>
                    <a:pt x="21" y="26"/>
                    <a:pt x="21" y="21"/>
                  </a:cubicBezTo>
                  <a:cubicBezTo>
                    <a:pt x="21" y="16"/>
                    <a:pt x="20" y="13"/>
                    <a:pt x="19" y="10"/>
                  </a:cubicBezTo>
                  <a:cubicBezTo>
                    <a:pt x="18" y="8"/>
                    <a:pt x="16" y="6"/>
                    <a:pt x="14" y="6"/>
                  </a:cubicBezTo>
                  <a:cubicBezTo>
                    <a:pt x="12" y="6"/>
                    <a:pt x="10" y="8"/>
                    <a:pt x="9" y="10"/>
                  </a:cubicBezTo>
                  <a:cubicBezTo>
                    <a:pt x="8" y="12"/>
                    <a:pt x="7" y="16"/>
                    <a:pt x="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7" name="Freeform 165"/>
            <p:cNvSpPr/>
            <p:nvPr/>
          </p:nvSpPr>
          <p:spPr bwMode="auto">
            <a:xfrm>
              <a:off x="11106150" y="3401218"/>
              <a:ext cx="46038" cy="71438"/>
            </a:xfrm>
            <a:custGeom>
              <a:avLst/>
              <a:gdLst>
                <a:gd name="T0" fmla="*/ 4 w 29"/>
                <a:gd name="T1" fmla="*/ 38 h 45"/>
                <a:gd name="T2" fmla="*/ 12 w 29"/>
                <a:gd name="T3" fmla="*/ 38 h 45"/>
                <a:gd name="T4" fmla="*/ 12 w 29"/>
                <a:gd name="T5" fmla="*/ 13 h 45"/>
                <a:gd name="T6" fmla="*/ 14 w 29"/>
                <a:gd name="T7" fmla="*/ 9 h 45"/>
                <a:gd name="T8" fmla="*/ 10 w 29"/>
                <a:gd name="T9" fmla="*/ 13 h 45"/>
                <a:gd name="T10" fmla="*/ 5 w 29"/>
                <a:gd name="T11" fmla="*/ 16 h 45"/>
                <a:gd name="T12" fmla="*/ 0 w 29"/>
                <a:gd name="T13" fmla="*/ 12 h 45"/>
                <a:gd name="T14" fmla="*/ 16 w 29"/>
                <a:gd name="T15" fmla="*/ 0 h 45"/>
                <a:gd name="T16" fmla="*/ 20 w 29"/>
                <a:gd name="T17" fmla="*/ 0 h 45"/>
                <a:gd name="T18" fmla="*/ 20 w 29"/>
                <a:gd name="T19" fmla="*/ 38 h 45"/>
                <a:gd name="T20" fmla="*/ 29 w 29"/>
                <a:gd name="T21" fmla="*/ 38 h 45"/>
                <a:gd name="T22" fmla="*/ 29 w 29"/>
                <a:gd name="T23" fmla="*/ 45 h 45"/>
                <a:gd name="T24" fmla="*/ 4 w 29"/>
                <a:gd name="T25" fmla="*/ 45 h 45"/>
                <a:gd name="T26" fmla="*/ 4 w 29"/>
                <a:gd name="T27"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45">
                  <a:moveTo>
                    <a:pt x="4" y="38"/>
                  </a:moveTo>
                  <a:lnTo>
                    <a:pt x="12" y="38"/>
                  </a:lnTo>
                  <a:lnTo>
                    <a:pt x="12" y="13"/>
                  </a:lnTo>
                  <a:lnTo>
                    <a:pt x="14" y="9"/>
                  </a:lnTo>
                  <a:lnTo>
                    <a:pt x="10" y="13"/>
                  </a:lnTo>
                  <a:lnTo>
                    <a:pt x="5" y="16"/>
                  </a:lnTo>
                  <a:lnTo>
                    <a:pt x="0" y="12"/>
                  </a:lnTo>
                  <a:lnTo>
                    <a:pt x="16" y="0"/>
                  </a:lnTo>
                  <a:lnTo>
                    <a:pt x="20" y="0"/>
                  </a:lnTo>
                  <a:lnTo>
                    <a:pt x="20" y="38"/>
                  </a:lnTo>
                  <a:lnTo>
                    <a:pt x="29" y="38"/>
                  </a:lnTo>
                  <a:lnTo>
                    <a:pt x="29" y="45"/>
                  </a:lnTo>
                  <a:lnTo>
                    <a:pt x="4" y="45"/>
                  </a:lnTo>
                  <a:lnTo>
                    <a:pt x="4"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8" name="Freeform 166"/>
            <p:cNvSpPr>
              <a:spLocks noEditPoints="1"/>
            </p:cNvSpPr>
            <p:nvPr/>
          </p:nvSpPr>
          <p:spPr bwMode="auto">
            <a:xfrm>
              <a:off x="11169650" y="3401218"/>
              <a:ext cx="50800" cy="73025"/>
            </a:xfrm>
            <a:custGeom>
              <a:avLst/>
              <a:gdLst>
                <a:gd name="T0" fmla="*/ 0 w 29"/>
                <a:gd name="T1" fmla="*/ 21 h 42"/>
                <a:gd name="T2" fmla="*/ 4 w 29"/>
                <a:gd name="T3" fmla="*/ 5 h 42"/>
                <a:gd name="T4" fmla="*/ 15 w 29"/>
                <a:gd name="T5" fmla="*/ 0 h 42"/>
                <a:gd name="T6" fmla="*/ 25 w 29"/>
                <a:gd name="T7" fmla="*/ 5 h 42"/>
                <a:gd name="T8" fmla="*/ 29 w 29"/>
                <a:gd name="T9" fmla="*/ 21 h 42"/>
                <a:gd name="T10" fmla="*/ 25 w 29"/>
                <a:gd name="T11" fmla="*/ 37 h 42"/>
                <a:gd name="T12" fmla="*/ 14 w 29"/>
                <a:gd name="T13" fmla="*/ 42 h 42"/>
                <a:gd name="T14" fmla="*/ 4 w 29"/>
                <a:gd name="T15" fmla="*/ 37 h 42"/>
                <a:gd name="T16" fmla="*/ 0 w 29"/>
                <a:gd name="T17" fmla="*/ 21 h 42"/>
                <a:gd name="T18" fmla="*/ 8 w 29"/>
                <a:gd name="T19" fmla="*/ 21 h 42"/>
                <a:gd name="T20" fmla="*/ 9 w 29"/>
                <a:gd name="T21" fmla="*/ 32 h 42"/>
                <a:gd name="T22" fmla="*/ 15 w 29"/>
                <a:gd name="T23" fmla="*/ 36 h 42"/>
                <a:gd name="T24" fmla="*/ 20 w 29"/>
                <a:gd name="T25" fmla="*/ 32 h 42"/>
                <a:gd name="T26" fmla="*/ 21 w 29"/>
                <a:gd name="T27" fmla="*/ 21 h 42"/>
                <a:gd name="T28" fmla="*/ 20 w 29"/>
                <a:gd name="T29" fmla="*/ 10 h 42"/>
                <a:gd name="T30" fmla="*/ 14 w 29"/>
                <a:gd name="T31" fmla="*/ 6 h 42"/>
                <a:gd name="T32" fmla="*/ 9 w 29"/>
                <a:gd name="T33" fmla="*/ 10 h 42"/>
                <a:gd name="T34" fmla="*/ 8 w 29"/>
                <a:gd name="T35"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42">
                  <a:moveTo>
                    <a:pt x="0" y="21"/>
                  </a:moveTo>
                  <a:cubicBezTo>
                    <a:pt x="0" y="14"/>
                    <a:pt x="2" y="9"/>
                    <a:pt x="4" y="5"/>
                  </a:cubicBezTo>
                  <a:cubicBezTo>
                    <a:pt x="6" y="2"/>
                    <a:pt x="10" y="0"/>
                    <a:pt x="15" y="0"/>
                  </a:cubicBezTo>
                  <a:cubicBezTo>
                    <a:pt x="19" y="0"/>
                    <a:pt x="23" y="2"/>
                    <a:pt x="25" y="5"/>
                  </a:cubicBezTo>
                  <a:cubicBezTo>
                    <a:pt x="28" y="9"/>
                    <a:pt x="29" y="14"/>
                    <a:pt x="29" y="21"/>
                  </a:cubicBezTo>
                  <a:cubicBezTo>
                    <a:pt x="29" y="28"/>
                    <a:pt x="27" y="34"/>
                    <a:pt x="25" y="37"/>
                  </a:cubicBezTo>
                  <a:cubicBezTo>
                    <a:pt x="23" y="41"/>
                    <a:pt x="19" y="42"/>
                    <a:pt x="14" y="42"/>
                  </a:cubicBezTo>
                  <a:cubicBezTo>
                    <a:pt x="10" y="42"/>
                    <a:pt x="6" y="40"/>
                    <a:pt x="4" y="37"/>
                  </a:cubicBezTo>
                  <a:cubicBezTo>
                    <a:pt x="2" y="33"/>
                    <a:pt x="0" y="28"/>
                    <a:pt x="0" y="21"/>
                  </a:cubicBezTo>
                  <a:close/>
                  <a:moveTo>
                    <a:pt x="8" y="21"/>
                  </a:moveTo>
                  <a:cubicBezTo>
                    <a:pt x="8" y="26"/>
                    <a:pt x="8" y="29"/>
                    <a:pt x="9" y="32"/>
                  </a:cubicBezTo>
                  <a:cubicBezTo>
                    <a:pt x="10" y="35"/>
                    <a:pt x="12" y="36"/>
                    <a:pt x="15" y="36"/>
                  </a:cubicBezTo>
                  <a:cubicBezTo>
                    <a:pt x="17" y="36"/>
                    <a:pt x="19" y="35"/>
                    <a:pt x="20" y="32"/>
                  </a:cubicBezTo>
                  <a:cubicBezTo>
                    <a:pt x="21" y="30"/>
                    <a:pt x="21" y="26"/>
                    <a:pt x="21" y="21"/>
                  </a:cubicBezTo>
                  <a:cubicBezTo>
                    <a:pt x="21" y="16"/>
                    <a:pt x="21" y="13"/>
                    <a:pt x="20" y="10"/>
                  </a:cubicBezTo>
                  <a:cubicBezTo>
                    <a:pt x="19" y="8"/>
                    <a:pt x="17" y="6"/>
                    <a:pt x="14" y="6"/>
                  </a:cubicBezTo>
                  <a:cubicBezTo>
                    <a:pt x="12" y="6"/>
                    <a:pt x="10" y="8"/>
                    <a:pt x="9" y="10"/>
                  </a:cubicBezTo>
                  <a:cubicBezTo>
                    <a:pt x="8" y="12"/>
                    <a:pt x="8" y="16"/>
                    <a:pt x="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9" name="Freeform 167"/>
            <p:cNvSpPr/>
            <p:nvPr/>
          </p:nvSpPr>
          <p:spPr bwMode="auto">
            <a:xfrm>
              <a:off x="11237913" y="3401218"/>
              <a:ext cx="42863" cy="71438"/>
            </a:xfrm>
            <a:custGeom>
              <a:avLst/>
              <a:gdLst>
                <a:gd name="T0" fmla="*/ 2 w 27"/>
                <a:gd name="T1" fmla="*/ 38 h 45"/>
                <a:gd name="T2" fmla="*/ 11 w 27"/>
                <a:gd name="T3" fmla="*/ 38 h 45"/>
                <a:gd name="T4" fmla="*/ 11 w 27"/>
                <a:gd name="T5" fmla="*/ 13 h 45"/>
                <a:gd name="T6" fmla="*/ 12 w 27"/>
                <a:gd name="T7" fmla="*/ 9 h 45"/>
                <a:gd name="T8" fmla="*/ 9 w 27"/>
                <a:gd name="T9" fmla="*/ 13 h 45"/>
                <a:gd name="T10" fmla="*/ 3 w 27"/>
                <a:gd name="T11" fmla="*/ 16 h 45"/>
                <a:gd name="T12" fmla="*/ 0 w 27"/>
                <a:gd name="T13" fmla="*/ 12 h 45"/>
                <a:gd name="T14" fmla="*/ 14 w 27"/>
                <a:gd name="T15" fmla="*/ 0 h 45"/>
                <a:gd name="T16" fmla="*/ 19 w 27"/>
                <a:gd name="T17" fmla="*/ 0 h 45"/>
                <a:gd name="T18" fmla="*/ 19 w 27"/>
                <a:gd name="T19" fmla="*/ 38 h 45"/>
                <a:gd name="T20" fmla="*/ 27 w 27"/>
                <a:gd name="T21" fmla="*/ 38 h 45"/>
                <a:gd name="T22" fmla="*/ 27 w 27"/>
                <a:gd name="T23" fmla="*/ 45 h 45"/>
                <a:gd name="T24" fmla="*/ 2 w 27"/>
                <a:gd name="T25" fmla="*/ 45 h 45"/>
                <a:gd name="T26" fmla="*/ 2 w 27"/>
                <a:gd name="T27"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45">
                  <a:moveTo>
                    <a:pt x="2" y="38"/>
                  </a:moveTo>
                  <a:lnTo>
                    <a:pt x="11" y="38"/>
                  </a:lnTo>
                  <a:lnTo>
                    <a:pt x="11" y="13"/>
                  </a:lnTo>
                  <a:lnTo>
                    <a:pt x="12" y="9"/>
                  </a:lnTo>
                  <a:lnTo>
                    <a:pt x="9" y="13"/>
                  </a:lnTo>
                  <a:lnTo>
                    <a:pt x="3" y="16"/>
                  </a:lnTo>
                  <a:lnTo>
                    <a:pt x="0" y="12"/>
                  </a:lnTo>
                  <a:lnTo>
                    <a:pt x="14" y="0"/>
                  </a:lnTo>
                  <a:lnTo>
                    <a:pt x="19" y="0"/>
                  </a:lnTo>
                  <a:lnTo>
                    <a:pt x="19" y="38"/>
                  </a:lnTo>
                  <a:lnTo>
                    <a:pt x="27" y="38"/>
                  </a:lnTo>
                  <a:lnTo>
                    <a:pt x="27" y="45"/>
                  </a:lnTo>
                  <a:lnTo>
                    <a:pt x="2" y="45"/>
                  </a:lnTo>
                  <a:lnTo>
                    <a:pt x="2"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0" name="Freeform 168"/>
            <p:cNvSpPr>
              <a:spLocks noEditPoints="1"/>
            </p:cNvSpPr>
            <p:nvPr/>
          </p:nvSpPr>
          <p:spPr bwMode="auto">
            <a:xfrm>
              <a:off x="11301413" y="3401218"/>
              <a:ext cx="47625" cy="73025"/>
            </a:xfrm>
            <a:custGeom>
              <a:avLst/>
              <a:gdLst>
                <a:gd name="T0" fmla="*/ 0 w 28"/>
                <a:gd name="T1" fmla="*/ 21 h 42"/>
                <a:gd name="T2" fmla="*/ 4 w 28"/>
                <a:gd name="T3" fmla="*/ 5 h 42"/>
                <a:gd name="T4" fmla="*/ 14 w 28"/>
                <a:gd name="T5" fmla="*/ 0 h 42"/>
                <a:gd name="T6" fmla="*/ 25 w 28"/>
                <a:gd name="T7" fmla="*/ 5 h 42"/>
                <a:gd name="T8" fmla="*/ 28 w 28"/>
                <a:gd name="T9" fmla="*/ 21 h 42"/>
                <a:gd name="T10" fmla="*/ 25 w 28"/>
                <a:gd name="T11" fmla="*/ 37 h 42"/>
                <a:gd name="T12" fmla="*/ 14 w 28"/>
                <a:gd name="T13" fmla="*/ 42 h 42"/>
                <a:gd name="T14" fmla="*/ 3 w 28"/>
                <a:gd name="T15" fmla="*/ 37 h 42"/>
                <a:gd name="T16" fmla="*/ 0 w 28"/>
                <a:gd name="T17" fmla="*/ 21 h 42"/>
                <a:gd name="T18" fmla="*/ 7 w 28"/>
                <a:gd name="T19" fmla="*/ 21 h 42"/>
                <a:gd name="T20" fmla="*/ 9 w 28"/>
                <a:gd name="T21" fmla="*/ 32 h 42"/>
                <a:gd name="T22" fmla="*/ 14 w 28"/>
                <a:gd name="T23" fmla="*/ 36 h 42"/>
                <a:gd name="T24" fmla="*/ 19 w 28"/>
                <a:gd name="T25" fmla="*/ 32 h 42"/>
                <a:gd name="T26" fmla="*/ 21 w 28"/>
                <a:gd name="T27" fmla="*/ 21 h 42"/>
                <a:gd name="T28" fmla="*/ 19 w 28"/>
                <a:gd name="T29" fmla="*/ 10 h 42"/>
                <a:gd name="T30" fmla="*/ 14 w 28"/>
                <a:gd name="T31" fmla="*/ 6 h 42"/>
                <a:gd name="T32" fmla="*/ 9 w 28"/>
                <a:gd name="T33" fmla="*/ 10 h 42"/>
                <a:gd name="T34" fmla="*/ 7 w 28"/>
                <a:gd name="T35"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42">
                  <a:moveTo>
                    <a:pt x="0" y="21"/>
                  </a:moveTo>
                  <a:cubicBezTo>
                    <a:pt x="0" y="14"/>
                    <a:pt x="1" y="9"/>
                    <a:pt x="4" y="5"/>
                  </a:cubicBezTo>
                  <a:cubicBezTo>
                    <a:pt x="6" y="2"/>
                    <a:pt x="10" y="0"/>
                    <a:pt x="14" y="0"/>
                  </a:cubicBezTo>
                  <a:cubicBezTo>
                    <a:pt x="19" y="0"/>
                    <a:pt x="23" y="2"/>
                    <a:pt x="25" y="5"/>
                  </a:cubicBezTo>
                  <a:cubicBezTo>
                    <a:pt x="27" y="9"/>
                    <a:pt x="28" y="14"/>
                    <a:pt x="28" y="21"/>
                  </a:cubicBezTo>
                  <a:cubicBezTo>
                    <a:pt x="28" y="28"/>
                    <a:pt x="27" y="34"/>
                    <a:pt x="25" y="37"/>
                  </a:cubicBezTo>
                  <a:cubicBezTo>
                    <a:pt x="22" y="41"/>
                    <a:pt x="19" y="42"/>
                    <a:pt x="14" y="42"/>
                  </a:cubicBezTo>
                  <a:cubicBezTo>
                    <a:pt x="9" y="42"/>
                    <a:pt x="6" y="40"/>
                    <a:pt x="3" y="37"/>
                  </a:cubicBezTo>
                  <a:cubicBezTo>
                    <a:pt x="1" y="33"/>
                    <a:pt x="0" y="28"/>
                    <a:pt x="0" y="21"/>
                  </a:cubicBezTo>
                  <a:close/>
                  <a:moveTo>
                    <a:pt x="7" y="21"/>
                  </a:moveTo>
                  <a:cubicBezTo>
                    <a:pt x="7" y="26"/>
                    <a:pt x="8" y="29"/>
                    <a:pt x="9" y="32"/>
                  </a:cubicBezTo>
                  <a:cubicBezTo>
                    <a:pt x="10" y="35"/>
                    <a:pt x="12" y="36"/>
                    <a:pt x="14" y="36"/>
                  </a:cubicBezTo>
                  <a:cubicBezTo>
                    <a:pt x="16" y="36"/>
                    <a:pt x="18" y="35"/>
                    <a:pt x="19" y="32"/>
                  </a:cubicBezTo>
                  <a:cubicBezTo>
                    <a:pt x="20" y="30"/>
                    <a:pt x="21" y="26"/>
                    <a:pt x="21" y="21"/>
                  </a:cubicBezTo>
                  <a:cubicBezTo>
                    <a:pt x="21" y="16"/>
                    <a:pt x="20" y="13"/>
                    <a:pt x="19" y="10"/>
                  </a:cubicBezTo>
                  <a:cubicBezTo>
                    <a:pt x="18" y="8"/>
                    <a:pt x="17" y="6"/>
                    <a:pt x="14" y="6"/>
                  </a:cubicBezTo>
                  <a:cubicBezTo>
                    <a:pt x="12" y="6"/>
                    <a:pt x="10" y="8"/>
                    <a:pt x="9" y="10"/>
                  </a:cubicBezTo>
                  <a:cubicBezTo>
                    <a:pt x="8" y="12"/>
                    <a:pt x="7" y="16"/>
                    <a:pt x="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1" name="Freeform 169"/>
            <p:cNvSpPr/>
            <p:nvPr/>
          </p:nvSpPr>
          <p:spPr bwMode="auto">
            <a:xfrm>
              <a:off x="11369675" y="3401218"/>
              <a:ext cx="42863" cy="71438"/>
            </a:xfrm>
            <a:custGeom>
              <a:avLst/>
              <a:gdLst>
                <a:gd name="T0" fmla="*/ 2 w 27"/>
                <a:gd name="T1" fmla="*/ 38 h 45"/>
                <a:gd name="T2" fmla="*/ 11 w 27"/>
                <a:gd name="T3" fmla="*/ 38 h 45"/>
                <a:gd name="T4" fmla="*/ 11 w 27"/>
                <a:gd name="T5" fmla="*/ 13 h 45"/>
                <a:gd name="T6" fmla="*/ 12 w 27"/>
                <a:gd name="T7" fmla="*/ 9 h 45"/>
                <a:gd name="T8" fmla="*/ 8 w 27"/>
                <a:gd name="T9" fmla="*/ 13 h 45"/>
                <a:gd name="T10" fmla="*/ 3 w 27"/>
                <a:gd name="T11" fmla="*/ 16 h 45"/>
                <a:gd name="T12" fmla="*/ 0 w 27"/>
                <a:gd name="T13" fmla="*/ 12 h 45"/>
                <a:gd name="T14" fmla="*/ 14 w 27"/>
                <a:gd name="T15" fmla="*/ 0 h 45"/>
                <a:gd name="T16" fmla="*/ 18 w 27"/>
                <a:gd name="T17" fmla="*/ 0 h 45"/>
                <a:gd name="T18" fmla="*/ 18 w 27"/>
                <a:gd name="T19" fmla="*/ 38 h 45"/>
                <a:gd name="T20" fmla="*/ 27 w 27"/>
                <a:gd name="T21" fmla="*/ 38 h 45"/>
                <a:gd name="T22" fmla="*/ 27 w 27"/>
                <a:gd name="T23" fmla="*/ 45 h 45"/>
                <a:gd name="T24" fmla="*/ 2 w 27"/>
                <a:gd name="T25" fmla="*/ 45 h 45"/>
                <a:gd name="T26" fmla="*/ 2 w 27"/>
                <a:gd name="T27"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45">
                  <a:moveTo>
                    <a:pt x="2" y="38"/>
                  </a:moveTo>
                  <a:lnTo>
                    <a:pt x="11" y="38"/>
                  </a:lnTo>
                  <a:lnTo>
                    <a:pt x="11" y="13"/>
                  </a:lnTo>
                  <a:lnTo>
                    <a:pt x="12" y="9"/>
                  </a:lnTo>
                  <a:lnTo>
                    <a:pt x="8" y="13"/>
                  </a:lnTo>
                  <a:lnTo>
                    <a:pt x="3" y="16"/>
                  </a:lnTo>
                  <a:lnTo>
                    <a:pt x="0" y="12"/>
                  </a:lnTo>
                  <a:lnTo>
                    <a:pt x="14" y="0"/>
                  </a:lnTo>
                  <a:lnTo>
                    <a:pt x="18" y="0"/>
                  </a:lnTo>
                  <a:lnTo>
                    <a:pt x="18" y="38"/>
                  </a:lnTo>
                  <a:lnTo>
                    <a:pt x="27" y="38"/>
                  </a:lnTo>
                  <a:lnTo>
                    <a:pt x="27" y="45"/>
                  </a:lnTo>
                  <a:lnTo>
                    <a:pt x="2" y="45"/>
                  </a:lnTo>
                  <a:lnTo>
                    <a:pt x="2"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2" name="Freeform 170"/>
            <p:cNvSpPr>
              <a:spLocks noEditPoints="1"/>
            </p:cNvSpPr>
            <p:nvPr/>
          </p:nvSpPr>
          <p:spPr bwMode="auto">
            <a:xfrm>
              <a:off x="11039475" y="3523456"/>
              <a:ext cx="49213" cy="73025"/>
            </a:xfrm>
            <a:custGeom>
              <a:avLst/>
              <a:gdLst>
                <a:gd name="T0" fmla="*/ 0 w 28"/>
                <a:gd name="T1" fmla="*/ 21 h 42"/>
                <a:gd name="T2" fmla="*/ 3 w 28"/>
                <a:gd name="T3" fmla="*/ 5 h 42"/>
                <a:gd name="T4" fmla="*/ 14 w 28"/>
                <a:gd name="T5" fmla="*/ 0 h 42"/>
                <a:gd name="T6" fmla="*/ 25 w 28"/>
                <a:gd name="T7" fmla="*/ 5 h 42"/>
                <a:gd name="T8" fmla="*/ 28 w 28"/>
                <a:gd name="T9" fmla="*/ 21 h 42"/>
                <a:gd name="T10" fmla="*/ 24 w 28"/>
                <a:gd name="T11" fmla="*/ 37 h 42"/>
                <a:gd name="T12" fmla="*/ 14 w 28"/>
                <a:gd name="T13" fmla="*/ 42 h 42"/>
                <a:gd name="T14" fmla="*/ 3 w 28"/>
                <a:gd name="T15" fmla="*/ 36 h 42"/>
                <a:gd name="T16" fmla="*/ 0 w 28"/>
                <a:gd name="T17" fmla="*/ 21 h 42"/>
                <a:gd name="T18" fmla="*/ 7 w 28"/>
                <a:gd name="T19" fmla="*/ 21 h 42"/>
                <a:gd name="T20" fmla="*/ 9 w 28"/>
                <a:gd name="T21" fmla="*/ 32 h 42"/>
                <a:gd name="T22" fmla="*/ 14 w 28"/>
                <a:gd name="T23" fmla="*/ 36 h 42"/>
                <a:gd name="T24" fmla="*/ 19 w 28"/>
                <a:gd name="T25" fmla="*/ 32 h 42"/>
                <a:gd name="T26" fmla="*/ 21 w 28"/>
                <a:gd name="T27" fmla="*/ 21 h 42"/>
                <a:gd name="T28" fmla="*/ 19 w 28"/>
                <a:gd name="T29" fmla="*/ 10 h 42"/>
                <a:gd name="T30" fmla="*/ 14 w 28"/>
                <a:gd name="T31" fmla="*/ 6 h 42"/>
                <a:gd name="T32" fmla="*/ 9 w 28"/>
                <a:gd name="T33" fmla="*/ 10 h 42"/>
                <a:gd name="T34" fmla="*/ 7 w 28"/>
                <a:gd name="T35"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42">
                  <a:moveTo>
                    <a:pt x="0" y="21"/>
                  </a:moveTo>
                  <a:cubicBezTo>
                    <a:pt x="0" y="14"/>
                    <a:pt x="1" y="8"/>
                    <a:pt x="3" y="5"/>
                  </a:cubicBezTo>
                  <a:cubicBezTo>
                    <a:pt x="6" y="1"/>
                    <a:pt x="9" y="0"/>
                    <a:pt x="14" y="0"/>
                  </a:cubicBezTo>
                  <a:cubicBezTo>
                    <a:pt x="19" y="0"/>
                    <a:pt x="22" y="1"/>
                    <a:pt x="25" y="5"/>
                  </a:cubicBezTo>
                  <a:cubicBezTo>
                    <a:pt x="27" y="8"/>
                    <a:pt x="28" y="14"/>
                    <a:pt x="28" y="21"/>
                  </a:cubicBezTo>
                  <a:cubicBezTo>
                    <a:pt x="28" y="28"/>
                    <a:pt x="27" y="33"/>
                    <a:pt x="24" y="37"/>
                  </a:cubicBezTo>
                  <a:cubicBezTo>
                    <a:pt x="22" y="40"/>
                    <a:pt x="18" y="42"/>
                    <a:pt x="14" y="42"/>
                  </a:cubicBezTo>
                  <a:cubicBezTo>
                    <a:pt x="9" y="42"/>
                    <a:pt x="5" y="40"/>
                    <a:pt x="3" y="36"/>
                  </a:cubicBezTo>
                  <a:cubicBezTo>
                    <a:pt x="1" y="33"/>
                    <a:pt x="0" y="28"/>
                    <a:pt x="0" y="21"/>
                  </a:cubicBezTo>
                  <a:close/>
                  <a:moveTo>
                    <a:pt x="7" y="21"/>
                  </a:moveTo>
                  <a:cubicBezTo>
                    <a:pt x="7" y="25"/>
                    <a:pt x="8" y="29"/>
                    <a:pt x="9" y="32"/>
                  </a:cubicBezTo>
                  <a:cubicBezTo>
                    <a:pt x="10" y="34"/>
                    <a:pt x="12" y="36"/>
                    <a:pt x="14" y="36"/>
                  </a:cubicBezTo>
                  <a:cubicBezTo>
                    <a:pt x="16" y="36"/>
                    <a:pt x="18" y="34"/>
                    <a:pt x="19" y="32"/>
                  </a:cubicBezTo>
                  <a:cubicBezTo>
                    <a:pt x="20" y="30"/>
                    <a:pt x="21" y="26"/>
                    <a:pt x="21" y="21"/>
                  </a:cubicBezTo>
                  <a:cubicBezTo>
                    <a:pt x="21" y="16"/>
                    <a:pt x="20" y="12"/>
                    <a:pt x="19" y="10"/>
                  </a:cubicBezTo>
                  <a:cubicBezTo>
                    <a:pt x="18" y="7"/>
                    <a:pt x="16" y="6"/>
                    <a:pt x="14" y="6"/>
                  </a:cubicBezTo>
                  <a:cubicBezTo>
                    <a:pt x="12" y="6"/>
                    <a:pt x="10" y="7"/>
                    <a:pt x="9" y="10"/>
                  </a:cubicBezTo>
                  <a:cubicBezTo>
                    <a:pt x="8" y="12"/>
                    <a:pt x="7" y="16"/>
                    <a:pt x="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3" name="Freeform 171"/>
            <p:cNvSpPr>
              <a:spLocks noEditPoints="1"/>
            </p:cNvSpPr>
            <p:nvPr/>
          </p:nvSpPr>
          <p:spPr bwMode="auto">
            <a:xfrm>
              <a:off x="11104563" y="3523456"/>
              <a:ext cx="49213" cy="73025"/>
            </a:xfrm>
            <a:custGeom>
              <a:avLst/>
              <a:gdLst>
                <a:gd name="T0" fmla="*/ 0 w 28"/>
                <a:gd name="T1" fmla="*/ 21 h 42"/>
                <a:gd name="T2" fmla="*/ 4 w 28"/>
                <a:gd name="T3" fmla="*/ 5 h 42"/>
                <a:gd name="T4" fmla="*/ 14 w 28"/>
                <a:gd name="T5" fmla="*/ 0 h 42"/>
                <a:gd name="T6" fmla="*/ 25 w 28"/>
                <a:gd name="T7" fmla="*/ 5 h 42"/>
                <a:gd name="T8" fmla="*/ 28 w 28"/>
                <a:gd name="T9" fmla="*/ 21 h 42"/>
                <a:gd name="T10" fmla="*/ 25 w 28"/>
                <a:gd name="T11" fmla="*/ 37 h 42"/>
                <a:gd name="T12" fmla="*/ 14 w 28"/>
                <a:gd name="T13" fmla="*/ 42 h 42"/>
                <a:gd name="T14" fmla="*/ 4 w 28"/>
                <a:gd name="T15" fmla="*/ 36 h 42"/>
                <a:gd name="T16" fmla="*/ 0 w 28"/>
                <a:gd name="T17" fmla="*/ 21 h 42"/>
                <a:gd name="T18" fmla="*/ 8 w 28"/>
                <a:gd name="T19" fmla="*/ 21 h 42"/>
                <a:gd name="T20" fmla="*/ 9 w 28"/>
                <a:gd name="T21" fmla="*/ 32 h 42"/>
                <a:gd name="T22" fmla="*/ 14 w 28"/>
                <a:gd name="T23" fmla="*/ 36 h 42"/>
                <a:gd name="T24" fmla="*/ 19 w 28"/>
                <a:gd name="T25" fmla="*/ 32 h 42"/>
                <a:gd name="T26" fmla="*/ 21 w 28"/>
                <a:gd name="T27" fmla="*/ 21 h 42"/>
                <a:gd name="T28" fmla="*/ 19 w 28"/>
                <a:gd name="T29" fmla="*/ 10 h 42"/>
                <a:gd name="T30" fmla="*/ 14 w 28"/>
                <a:gd name="T31" fmla="*/ 6 h 42"/>
                <a:gd name="T32" fmla="*/ 9 w 28"/>
                <a:gd name="T33" fmla="*/ 10 h 42"/>
                <a:gd name="T34" fmla="*/ 8 w 28"/>
                <a:gd name="T35"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42">
                  <a:moveTo>
                    <a:pt x="0" y="21"/>
                  </a:moveTo>
                  <a:cubicBezTo>
                    <a:pt x="0" y="14"/>
                    <a:pt x="1" y="8"/>
                    <a:pt x="4" y="5"/>
                  </a:cubicBezTo>
                  <a:cubicBezTo>
                    <a:pt x="6" y="1"/>
                    <a:pt x="10" y="0"/>
                    <a:pt x="14" y="0"/>
                  </a:cubicBezTo>
                  <a:cubicBezTo>
                    <a:pt x="19" y="0"/>
                    <a:pt x="23" y="1"/>
                    <a:pt x="25" y="5"/>
                  </a:cubicBezTo>
                  <a:cubicBezTo>
                    <a:pt x="27" y="8"/>
                    <a:pt x="28" y="14"/>
                    <a:pt x="28" y="21"/>
                  </a:cubicBezTo>
                  <a:cubicBezTo>
                    <a:pt x="28" y="28"/>
                    <a:pt x="27" y="33"/>
                    <a:pt x="25" y="37"/>
                  </a:cubicBezTo>
                  <a:cubicBezTo>
                    <a:pt x="22" y="40"/>
                    <a:pt x="19" y="42"/>
                    <a:pt x="14" y="42"/>
                  </a:cubicBezTo>
                  <a:cubicBezTo>
                    <a:pt x="9" y="42"/>
                    <a:pt x="6" y="40"/>
                    <a:pt x="4" y="36"/>
                  </a:cubicBezTo>
                  <a:cubicBezTo>
                    <a:pt x="1" y="33"/>
                    <a:pt x="0" y="28"/>
                    <a:pt x="0" y="21"/>
                  </a:cubicBezTo>
                  <a:close/>
                  <a:moveTo>
                    <a:pt x="8" y="21"/>
                  </a:moveTo>
                  <a:cubicBezTo>
                    <a:pt x="8" y="25"/>
                    <a:pt x="8" y="29"/>
                    <a:pt x="9" y="32"/>
                  </a:cubicBezTo>
                  <a:cubicBezTo>
                    <a:pt x="10" y="34"/>
                    <a:pt x="12" y="36"/>
                    <a:pt x="14" y="36"/>
                  </a:cubicBezTo>
                  <a:cubicBezTo>
                    <a:pt x="17" y="36"/>
                    <a:pt x="18" y="34"/>
                    <a:pt x="19" y="32"/>
                  </a:cubicBezTo>
                  <a:cubicBezTo>
                    <a:pt x="20" y="30"/>
                    <a:pt x="21" y="26"/>
                    <a:pt x="21" y="21"/>
                  </a:cubicBezTo>
                  <a:cubicBezTo>
                    <a:pt x="21" y="16"/>
                    <a:pt x="20" y="12"/>
                    <a:pt x="19" y="10"/>
                  </a:cubicBezTo>
                  <a:cubicBezTo>
                    <a:pt x="18" y="7"/>
                    <a:pt x="17" y="6"/>
                    <a:pt x="14" y="6"/>
                  </a:cubicBezTo>
                  <a:cubicBezTo>
                    <a:pt x="12" y="6"/>
                    <a:pt x="10" y="7"/>
                    <a:pt x="9" y="10"/>
                  </a:cubicBezTo>
                  <a:cubicBezTo>
                    <a:pt x="8" y="12"/>
                    <a:pt x="8" y="16"/>
                    <a:pt x="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4" name="Freeform 172"/>
            <p:cNvSpPr/>
            <p:nvPr/>
          </p:nvSpPr>
          <p:spPr bwMode="auto">
            <a:xfrm>
              <a:off x="11172825" y="3523456"/>
              <a:ext cx="44450" cy="71438"/>
            </a:xfrm>
            <a:custGeom>
              <a:avLst/>
              <a:gdLst>
                <a:gd name="T0" fmla="*/ 2 w 28"/>
                <a:gd name="T1" fmla="*/ 38 h 45"/>
                <a:gd name="T2" fmla="*/ 11 w 28"/>
                <a:gd name="T3" fmla="*/ 38 h 45"/>
                <a:gd name="T4" fmla="*/ 11 w 28"/>
                <a:gd name="T5" fmla="*/ 13 h 45"/>
                <a:gd name="T6" fmla="*/ 12 w 28"/>
                <a:gd name="T7" fmla="*/ 9 h 45"/>
                <a:gd name="T8" fmla="*/ 9 w 28"/>
                <a:gd name="T9" fmla="*/ 12 h 45"/>
                <a:gd name="T10" fmla="*/ 4 w 28"/>
                <a:gd name="T11" fmla="*/ 16 h 45"/>
                <a:gd name="T12" fmla="*/ 0 w 28"/>
                <a:gd name="T13" fmla="*/ 11 h 45"/>
                <a:gd name="T14" fmla="*/ 15 w 28"/>
                <a:gd name="T15" fmla="*/ 0 h 45"/>
                <a:gd name="T16" fmla="*/ 19 w 28"/>
                <a:gd name="T17" fmla="*/ 0 h 45"/>
                <a:gd name="T18" fmla="*/ 19 w 28"/>
                <a:gd name="T19" fmla="*/ 38 h 45"/>
                <a:gd name="T20" fmla="*/ 28 w 28"/>
                <a:gd name="T21" fmla="*/ 38 h 45"/>
                <a:gd name="T22" fmla="*/ 28 w 28"/>
                <a:gd name="T23" fmla="*/ 45 h 45"/>
                <a:gd name="T24" fmla="*/ 2 w 28"/>
                <a:gd name="T25" fmla="*/ 45 h 45"/>
                <a:gd name="T26" fmla="*/ 2 w 28"/>
                <a:gd name="T27"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5">
                  <a:moveTo>
                    <a:pt x="2" y="38"/>
                  </a:moveTo>
                  <a:lnTo>
                    <a:pt x="11" y="38"/>
                  </a:lnTo>
                  <a:lnTo>
                    <a:pt x="11" y="13"/>
                  </a:lnTo>
                  <a:lnTo>
                    <a:pt x="12" y="9"/>
                  </a:lnTo>
                  <a:lnTo>
                    <a:pt x="9" y="12"/>
                  </a:lnTo>
                  <a:lnTo>
                    <a:pt x="4" y="16"/>
                  </a:lnTo>
                  <a:lnTo>
                    <a:pt x="0" y="11"/>
                  </a:lnTo>
                  <a:lnTo>
                    <a:pt x="15" y="0"/>
                  </a:lnTo>
                  <a:lnTo>
                    <a:pt x="19" y="0"/>
                  </a:lnTo>
                  <a:lnTo>
                    <a:pt x="19" y="38"/>
                  </a:lnTo>
                  <a:lnTo>
                    <a:pt x="28" y="38"/>
                  </a:lnTo>
                  <a:lnTo>
                    <a:pt x="28" y="45"/>
                  </a:lnTo>
                  <a:lnTo>
                    <a:pt x="2" y="45"/>
                  </a:lnTo>
                  <a:lnTo>
                    <a:pt x="2"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5" name="Freeform 173"/>
            <p:cNvSpPr>
              <a:spLocks noEditPoints="1"/>
            </p:cNvSpPr>
            <p:nvPr/>
          </p:nvSpPr>
          <p:spPr bwMode="auto">
            <a:xfrm>
              <a:off x="11236325" y="3523456"/>
              <a:ext cx="49213" cy="73025"/>
            </a:xfrm>
            <a:custGeom>
              <a:avLst/>
              <a:gdLst>
                <a:gd name="T0" fmla="*/ 0 w 28"/>
                <a:gd name="T1" fmla="*/ 21 h 42"/>
                <a:gd name="T2" fmla="*/ 3 w 28"/>
                <a:gd name="T3" fmla="*/ 5 h 42"/>
                <a:gd name="T4" fmla="*/ 14 w 28"/>
                <a:gd name="T5" fmla="*/ 0 h 42"/>
                <a:gd name="T6" fmla="*/ 25 w 28"/>
                <a:gd name="T7" fmla="*/ 5 h 42"/>
                <a:gd name="T8" fmla="*/ 28 w 28"/>
                <a:gd name="T9" fmla="*/ 21 h 42"/>
                <a:gd name="T10" fmla="*/ 24 w 28"/>
                <a:gd name="T11" fmla="*/ 37 h 42"/>
                <a:gd name="T12" fmla="*/ 14 w 28"/>
                <a:gd name="T13" fmla="*/ 42 h 42"/>
                <a:gd name="T14" fmla="*/ 3 w 28"/>
                <a:gd name="T15" fmla="*/ 36 h 42"/>
                <a:gd name="T16" fmla="*/ 0 w 28"/>
                <a:gd name="T17" fmla="*/ 21 h 42"/>
                <a:gd name="T18" fmla="*/ 7 w 28"/>
                <a:gd name="T19" fmla="*/ 21 h 42"/>
                <a:gd name="T20" fmla="*/ 9 w 28"/>
                <a:gd name="T21" fmla="*/ 32 h 42"/>
                <a:gd name="T22" fmla="*/ 14 w 28"/>
                <a:gd name="T23" fmla="*/ 36 h 42"/>
                <a:gd name="T24" fmla="*/ 19 w 28"/>
                <a:gd name="T25" fmla="*/ 32 h 42"/>
                <a:gd name="T26" fmla="*/ 20 w 28"/>
                <a:gd name="T27" fmla="*/ 21 h 42"/>
                <a:gd name="T28" fmla="*/ 19 w 28"/>
                <a:gd name="T29" fmla="*/ 10 h 42"/>
                <a:gd name="T30" fmla="*/ 14 w 28"/>
                <a:gd name="T31" fmla="*/ 6 h 42"/>
                <a:gd name="T32" fmla="*/ 9 w 28"/>
                <a:gd name="T33" fmla="*/ 10 h 42"/>
                <a:gd name="T34" fmla="*/ 7 w 28"/>
                <a:gd name="T35"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42">
                  <a:moveTo>
                    <a:pt x="0" y="21"/>
                  </a:moveTo>
                  <a:cubicBezTo>
                    <a:pt x="0" y="14"/>
                    <a:pt x="1" y="8"/>
                    <a:pt x="3" y="5"/>
                  </a:cubicBezTo>
                  <a:cubicBezTo>
                    <a:pt x="6" y="1"/>
                    <a:pt x="9" y="0"/>
                    <a:pt x="14" y="0"/>
                  </a:cubicBezTo>
                  <a:cubicBezTo>
                    <a:pt x="19" y="0"/>
                    <a:pt x="22" y="1"/>
                    <a:pt x="25" y="5"/>
                  </a:cubicBezTo>
                  <a:cubicBezTo>
                    <a:pt x="27" y="8"/>
                    <a:pt x="28" y="14"/>
                    <a:pt x="28" y="21"/>
                  </a:cubicBezTo>
                  <a:cubicBezTo>
                    <a:pt x="28" y="28"/>
                    <a:pt x="27" y="33"/>
                    <a:pt x="24" y="37"/>
                  </a:cubicBezTo>
                  <a:cubicBezTo>
                    <a:pt x="22" y="40"/>
                    <a:pt x="18" y="42"/>
                    <a:pt x="14" y="42"/>
                  </a:cubicBezTo>
                  <a:cubicBezTo>
                    <a:pt x="9" y="42"/>
                    <a:pt x="5" y="40"/>
                    <a:pt x="3" y="36"/>
                  </a:cubicBezTo>
                  <a:cubicBezTo>
                    <a:pt x="1" y="33"/>
                    <a:pt x="0" y="28"/>
                    <a:pt x="0" y="21"/>
                  </a:cubicBezTo>
                  <a:close/>
                  <a:moveTo>
                    <a:pt x="7" y="21"/>
                  </a:moveTo>
                  <a:cubicBezTo>
                    <a:pt x="7" y="25"/>
                    <a:pt x="8" y="29"/>
                    <a:pt x="9" y="32"/>
                  </a:cubicBezTo>
                  <a:cubicBezTo>
                    <a:pt x="10" y="34"/>
                    <a:pt x="11" y="36"/>
                    <a:pt x="14" y="36"/>
                  </a:cubicBezTo>
                  <a:cubicBezTo>
                    <a:pt x="16" y="36"/>
                    <a:pt x="18" y="34"/>
                    <a:pt x="19" y="32"/>
                  </a:cubicBezTo>
                  <a:cubicBezTo>
                    <a:pt x="20" y="30"/>
                    <a:pt x="20" y="26"/>
                    <a:pt x="20" y="21"/>
                  </a:cubicBezTo>
                  <a:cubicBezTo>
                    <a:pt x="20" y="16"/>
                    <a:pt x="20" y="12"/>
                    <a:pt x="19" y="10"/>
                  </a:cubicBezTo>
                  <a:cubicBezTo>
                    <a:pt x="18" y="7"/>
                    <a:pt x="16" y="6"/>
                    <a:pt x="14" y="6"/>
                  </a:cubicBezTo>
                  <a:cubicBezTo>
                    <a:pt x="11" y="6"/>
                    <a:pt x="10" y="7"/>
                    <a:pt x="9" y="10"/>
                  </a:cubicBezTo>
                  <a:cubicBezTo>
                    <a:pt x="8" y="12"/>
                    <a:pt x="7" y="16"/>
                    <a:pt x="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6" name="Freeform 174"/>
            <p:cNvSpPr/>
            <p:nvPr/>
          </p:nvSpPr>
          <p:spPr bwMode="auto">
            <a:xfrm>
              <a:off x="11303000" y="3523456"/>
              <a:ext cx="44450" cy="71438"/>
            </a:xfrm>
            <a:custGeom>
              <a:avLst/>
              <a:gdLst>
                <a:gd name="T0" fmla="*/ 2 w 28"/>
                <a:gd name="T1" fmla="*/ 38 h 45"/>
                <a:gd name="T2" fmla="*/ 12 w 28"/>
                <a:gd name="T3" fmla="*/ 38 h 45"/>
                <a:gd name="T4" fmla="*/ 12 w 28"/>
                <a:gd name="T5" fmla="*/ 13 h 45"/>
                <a:gd name="T6" fmla="*/ 12 w 28"/>
                <a:gd name="T7" fmla="*/ 9 h 45"/>
                <a:gd name="T8" fmla="*/ 10 w 28"/>
                <a:gd name="T9" fmla="*/ 12 h 45"/>
                <a:gd name="T10" fmla="*/ 3 w 28"/>
                <a:gd name="T11" fmla="*/ 16 h 45"/>
                <a:gd name="T12" fmla="*/ 0 w 28"/>
                <a:gd name="T13" fmla="*/ 11 h 45"/>
                <a:gd name="T14" fmla="*/ 15 w 28"/>
                <a:gd name="T15" fmla="*/ 0 h 45"/>
                <a:gd name="T16" fmla="*/ 20 w 28"/>
                <a:gd name="T17" fmla="*/ 0 h 45"/>
                <a:gd name="T18" fmla="*/ 20 w 28"/>
                <a:gd name="T19" fmla="*/ 38 h 45"/>
                <a:gd name="T20" fmla="*/ 28 w 28"/>
                <a:gd name="T21" fmla="*/ 38 h 45"/>
                <a:gd name="T22" fmla="*/ 28 w 28"/>
                <a:gd name="T23" fmla="*/ 45 h 45"/>
                <a:gd name="T24" fmla="*/ 2 w 28"/>
                <a:gd name="T25" fmla="*/ 45 h 45"/>
                <a:gd name="T26" fmla="*/ 2 w 28"/>
                <a:gd name="T27"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5">
                  <a:moveTo>
                    <a:pt x="2" y="38"/>
                  </a:moveTo>
                  <a:lnTo>
                    <a:pt x="12" y="38"/>
                  </a:lnTo>
                  <a:lnTo>
                    <a:pt x="12" y="13"/>
                  </a:lnTo>
                  <a:lnTo>
                    <a:pt x="12" y="9"/>
                  </a:lnTo>
                  <a:lnTo>
                    <a:pt x="10" y="12"/>
                  </a:lnTo>
                  <a:lnTo>
                    <a:pt x="3" y="16"/>
                  </a:lnTo>
                  <a:lnTo>
                    <a:pt x="0" y="11"/>
                  </a:lnTo>
                  <a:lnTo>
                    <a:pt x="15" y="0"/>
                  </a:lnTo>
                  <a:lnTo>
                    <a:pt x="20" y="0"/>
                  </a:lnTo>
                  <a:lnTo>
                    <a:pt x="20" y="38"/>
                  </a:lnTo>
                  <a:lnTo>
                    <a:pt x="28" y="38"/>
                  </a:lnTo>
                  <a:lnTo>
                    <a:pt x="28" y="45"/>
                  </a:lnTo>
                  <a:lnTo>
                    <a:pt x="2" y="45"/>
                  </a:lnTo>
                  <a:lnTo>
                    <a:pt x="2"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7" name="Freeform 175"/>
            <p:cNvSpPr>
              <a:spLocks noEditPoints="1"/>
            </p:cNvSpPr>
            <p:nvPr/>
          </p:nvSpPr>
          <p:spPr bwMode="auto">
            <a:xfrm>
              <a:off x="11364913" y="3523456"/>
              <a:ext cx="50800" cy="73025"/>
            </a:xfrm>
            <a:custGeom>
              <a:avLst/>
              <a:gdLst>
                <a:gd name="T0" fmla="*/ 0 w 29"/>
                <a:gd name="T1" fmla="*/ 21 h 42"/>
                <a:gd name="T2" fmla="*/ 4 w 29"/>
                <a:gd name="T3" fmla="*/ 5 h 42"/>
                <a:gd name="T4" fmla="*/ 14 w 29"/>
                <a:gd name="T5" fmla="*/ 0 h 42"/>
                <a:gd name="T6" fmla="*/ 25 w 29"/>
                <a:gd name="T7" fmla="*/ 5 h 42"/>
                <a:gd name="T8" fmla="*/ 29 w 29"/>
                <a:gd name="T9" fmla="*/ 21 h 42"/>
                <a:gd name="T10" fmla="*/ 25 w 29"/>
                <a:gd name="T11" fmla="*/ 37 h 42"/>
                <a:gd name="T12" fmla="*/ 14 w 29"/>
                <a:gd name="T13" fmla="*/ 42 h 42"/>
                <a:gd name="T14" fmla="*/ 4 w 29"/>
                <a:gd name="T15" fmla="*/ 36 h 42"/>
                <a:gd name="T16" fmla="*/ 0 w 29"/>
                <a:gd name="T17" fmla="*/ 21 h 42"/>
                <a:gd name="T18" fmla="*/ 8 w 29"/>
                <a:gd name="T19" fmla="*/ 21 h 42"/>
                <a:gd name="T20" fmla="*/ 9 w 29"/>
                <a:gd name="T21" fmla="*/ 32 h 42"/>
                <a:gd name="T22" fmla="*/ 14 w 29"/>
                <a:gd name="T23" fmla="*/ 36 h 42"/>
                <a:gd name="T24" fmla="*/ 19 w 29"/>
                <a:gd name="T25" fmla="*/ 32 h 42"/>
                <a:gd name="T26" fmla="*/ 21 w 29"/>
                <a:gd name="T27" fmla="*/ 21 h 42"/>
                <a:gd name="T28" fmla="*/ 20 w 29"/>
                <a:gd name="T29" fmla="*/ 10 h 42"/>
                <a:gd name="T30" fmla="*/ 14 w 29"/>
                <a:gd name="T31" fmla="*/ 6 h 42"/>
                <a:gd name="T32" fmla="*/ 9 w 29"/>
                <a:gd name="T33" fmla="*/ 10 h 42"/>
                <a:gd name="T34" fmla="*/ 8 w 29"/>
                <a:gd name="T35"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42">
                  <a:moveTo>
                    <a:pt x="0" y="21"/>
                  </a:moveTo>
                  <a:cubicBezTo>
                    <a:pt x="0" y="14"/>
                    <a:pt x="1" y="8"/>
                    <a:pt x="4" y="5"/>
                  </a:cubicBezTo>
                  <a:cubicBezTo>
                    <a:pt x="6" y="1"/>
                    <a:pt x="10" y="0"/>
                    <a:pt x="14" y="0"/>
                  </a:cubicBezTo>
                  <a:cubicBezTo>
                    <a:pt x="19" y="0"/>
                    <a:pt x="23" y="1"/>
                    <a:pt x="25" y="5"/>
                  </a:cubicBezTo>
                  <a:cubicBezTo>
                    <a:pt x="27" y="8"/>
                    <a:pt x="29" y="14"/>
                    <a:pt x="29" y="21"/>
                  </a:cubicBezTo>
                  <a:cubicBezTo>
                    <a:pt x="29" y="28"/>
                    <a:pt x="27" y="33"/>
                    <a:pt x="25" y="37"/>
                  </a:cubicBezTo>
                  <a:cubicBezTo>
                    <a:pt x="22" y="40"/>
                    <a:pt x="19" y="42"/>
                    <a:pt x="14" y="42"/>
                  </a:cubicBezTo>
                  <a:cubicBezTo>
                    <a:pt x="10" y="42"/>
                    <a:pt x="6" y="40"/>
                    <a:pt x="4" y="36"/>
                  </a:cubicBezTo>
                  <a:cubicBezTo>
                    <a:pt x="1" y="33"/>
                    <a:pt x="0" y="28"/>
                    <a:pt x="0" y="21"/>
                  </a:cubicBezTo>
                  <a:close/>
                  <a:moveTo>
                    <a:pt x="8" y="21"/>
                  </a:moveTo>
                  <a:cubicBezTo>
                    <a:pt x="8" y="25"/>
                    <a:pt x="8" y="29"/>
                    <a:pt x="9" y="32"/>
                  </a:cubicBezTo>
                  <a:cubicBezTo>
                    <a:pt x="10" y="34"/>
                    <a:pt x="12" y="36"/>
                    <a:pt x="14" y="36"/>
                  </a:cubicBezTo>
                  <a:cubicBezTo>
                    <a:pt x="17" y="36"/>
                    <a:pt x="18" y="34"/>
                    <a:pt x="19" y="32"/>
                  </a:cubicBezTo>
                  <a:cubicBezTo>
                    <a:pt x="21" y="30"/>
                    <a:pt x="21" y="26"/>
                    <a:pt x="21" y="21"/>
                  </a:cubicBezTo>
                  <a:cubicBezTo>
                    <a:pt x="21" y="16"/>
                    <a:pt x="21" y="12"/>
                    <a:pt x="20" y="10"/>
                  </a:cubicBezTo>
                  <a:cubicBezTo>
                    <a:pt x="19" y="7"/>
                    <a:pt x="17" y="6"/>
                    <a:pt x="14" y="6"/>
                  </a:cubicBezTo>
                  <a:cubicBezTo>
                    <a:pt x="12" y="6"/>
                    <a:pt x="10" y="7"/>
                    <a:pt x="9" y="10"/>
                  </a:cubicBezTo>
                  <a:cubicBezTo>
                    <a:pt x="8" y="12"/>
                    <a:pt x="8" y="16"/>
                    <a:pt x="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grpSp>
        <p:nvGrpSpPr>
          <p:cNvPr id="68" name="组合 67"/>
          <p:cNvGrpSpPr/>
          <p:nvPr/>
        </p:nvGrpSpPr>
        <p:grpSpPr>
          <a:xfrm>
            <a:off x="6577937" y="3440905"/>
            <a:ext cx="512763" cy="455613"/>
            <a:chOff x="7186613" y="4631531"/>
            <a:chExt cx="512763" cy="455613"/>
          </a:xfrm>
          <a:solidFill>
            <a:schemeClr val="bg1"/>
          </a:solidFill>
        </p:grpSpPr>
        <p:sp>
          <p:nvSpPr>
            <p:cNvPr id="69" name="Freeform 838"/>
            <p:cNvSpPr>
              <a:spLocks noEditPoints="1"/>
            </p:cNvSpPr>
            <p:nvPr/>
          </p:nvSpPr>
          <p:spPr bwMode="auto">
            <a:xfrm>
              <a:off x="7186613" y="4631531"/>
              <a:ext cx="512763" cy="455613"/>
            </a:xfrm>
            <a:custGeom>
              <a:avLst/>
              <a:gdLst>
                <a:gd name="T0" fmla="*/ 283 w 293"/>
                <a:gd name="T1" fmla="*/ 0 h 260"/>
                <a:gd name="T2" fmla="*/ 10 w 293"/>
                <a:gd name="T3" fmla="*/ 0 h 260"/>
                <a:gd name="T4" fmla="*/ 0 w 293"/>
                <a:gd name="T5" fmla="*/ 10 h 260"/>
                <a:gd name="T6" fmla="*/ 0 w 293"/>
                <a:gd name="T7" fmla="*/ 251 h 260"/>
                <a:gd name="T8" fmla="*/ 10 w 293"/>
                <a:gd name="T9" fmla="*/ 260 h 260"/>
                <a:gd name="T10" fmla="*/ 283 w 293"/>
                <a:gd name="T11" fmla="*/ 260 h 260"/>
                <a:gd name="T12" fmla="*/ 293 w 293"/>
                <a:gd name="T13" fmla="*/ 251 h 260"/>
                <a:gd name="T14" fmla="*/ 293 w 293"/>
                <a:gd name="T15" fmla="*/ 10 h 260"/>
                <a:gd name="T16" fmla="*/ 283 w 293"/>
                <a:gd name="T17" fmla="*/ 0 h 260"/>
                <a:gd name="T18" fmla="*/ 225 w 293"/>
                <a:gd name="T19" fmla="*/ 21 h 260"/>
                <a:gd name="T20" fmla="*/ 238 w 293"/>
                <a:gd name="T21" fmla="*/ 33 h 260"/>
                <a:gd name="T22" fmla="*/ 225 w 293"/>
                <a:gd name="T23" fmla="*/ 45 h 260"/>
                <a:gd name="T24" fmla="*/ 213 w 293"/>
                <a:gd name="T25" fmla="*/ 33 h 260"/>
                <a:gd name="T26" fmla="*/ 225 w 293"/>
                <a:gd name="T27" fmla="*/ 21 h 260"/>
                <a:gd name="T28" fmla="*/ 189 w 293"/>
                <a:gd name="T29" fmla="*/ 21 h 260"/>
                <a:gd name="T30" fmla="*/ 201 w 293"/>
                <a:gd name="T31" fmla="*/ 33 h 260"/>
                <a:gd name="T32" fmla="*/ 189 w 293"/>
                <a:gd name="T33" fmla="*/ 45 h 260"/>
                <a:gd name="T34" fmla="*/ 177 w 293"/>
                <a:gd name="T35" fmla="*/ 33 h 260"/>
                <a:gd name="T36" fmla="*/ 189 w 293"/>
                <a:gd name="T37" fmla="*/ 21 h 260"/>
                <a:gd name="T38" fmla="*/ 274 w 293"/>
                <a:gd name="T39" fmla="*/ 242 h 260"/>
                <a:gd name="T40" fmla="*/ 19 w 293"/>
                <a:gd name="T41" fmla="*/ 242 h 260"/>
                <a:gd name="T42" fmla="*/ 19 w 293"/>
                <a:gd name="T43" fmla="*/ 65 h 260"/>
                <a:gd name="T44" fmla="*/ 274 w 293"/>
                <a:gd name="T45" fmla="*/ 65 h 260"/>
                <a:gd name="T46" fmla="*/ 274 w 293"/>
                <a:gd name="T47" fmla="*/ 242 h 260"/>
                <a:gd name="T48" fmla="*/ 262 w 293"/>
                <a:gd name="T49" fmla="*/ 45 h 260"/>
                <a:gd name="T50" fmla="*/ 249 w 293"/>
                <a:gd name="T51" fmla="*/ 33 h 260"/>
                <a:gd name="T52" fmla="*/ 262 w 293"/>
                <a:gd name="T53" fmla="*/ 21 h 260"/>
                <a:gd name="T54" fmla="*/ 274 w 293"/>
                <a:gd name="T55" fmla="*/ 33 h 260"/>
                <a:gd name="T56" fmla="*/ 262 w 293"/>
                <a:gd name="T57" fmla="*/ 4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3" h="260">
                  <a:moveTo>
                    <a:pt x="283" y="0"/>
                  </a:moveTo>
                  <a:cubicBezTo>
                    <a:pt x="10" y="0"/>
                    <a:pt x="10" y="0"/>
                    <a:pt x="10" y="0"/>
                  </a:cubicBezTo>
                  <a:cubicBezTo>
                    <a:pt x="5" y="0"/>
                    <a:pt x="0" y="5"/>
                    <a:pt x="0" y="10"/>
                  </a:cubicBezTo>
                  <a:cubicBezTo>
                    <a:pt x="0" y="251"/>
                    <a:pt x="0" y="251"/>
                    <a:pt x="0" y="251"/>
                  </a:cubicBezTo>
                  <a:cubicBezTo>
                    <a:pt x="0" y="256"/>
                    <a:pt x="5" y="260"/>
                    <a:pt x="10" y="260"/>
                  </a:cubicBezTo>
                  <a:cubicBezTo>
                    <a:pt x="283" y="260"/>
                    <a:pt x="283" y="260"/>
                    <a:pt x="283" y="260"/>
                  </a:cubicBezTo>
                  <a:cubicBezTo>
                    <a:pt x="289" y="260"/>
                    <a:pt x="293" y="256"/>
                    <a:pt x="293" y="251"/>
                  </a:cubicBezTo>
                  <a:cubicBezTo>
                    <a:pt x="293" y="10"/>
                    <a:pt x="293" y="10"/>
                    <a:pt x="293" y="10"/>
                  </a:cubicBezTo>
                  <a:cubicBezTo>
                    <a:pt x="293" y="5"/>
                    <a:pt x="289" y="0"/>
                    <a:pt x="283" y="0"/>
                  </a:cubicBezTo>
                  <a:close/>
                  <a:moveTo>
                    <a:pt x="225" y="21"/>
                  </a:moveTo>
                  <a:cubicBezTo>
                    <a:pt x="232" y="21"/>
                    <a:pt x="238" y="26"/>
                    <a:pt x="238" y="33"/>
                  </a:cubicBezTo>
                  <a:cubicBezTo>
                    <a:pt x="238" y="40"/>
                    <a:pt x="232" y="45"/>
                    <a:pt x="225" y="45"/>
                  </a:cubicBezTo>
                  <a:cubicBezTo>
                    <a:pt x="219" y="45"/>
                    <a:pt x="213" y="40"/>
                    <a:pt x="213" y="33"/>
                  </a:cubicBezTo>
                  <a:cubicBezTo>
                    <a:pt x="213" y="26"/>
                    <a:pt x="219" y="21"/>
                    <a:pt x="225" y="21"/>
                  </a:cubicBezTo>
                  <a:close/>
                  <a:moveTo>
                    <a:pt x="189" y="21"/>
                  </a:moveTo>
                  <a:cubicBezTo>
                    <a:pt x="196" y="21"/>
                    <a:pt x="201" y="26"/>
                    <a:pt x="201" y="33"/>
                  </a:cubicBezTo>
                  <a:cubicBezTo>
                    <a:pt x="201" y="40"/>
                    <a:pt x="196" y="45"/>
                    <a:pt x="189" y="45"/>
                  </a:cubicBezTo>
                  <a:cubicBezTo>
                    <a:pt x="182" y="45"/>
                    <a:pt x="177" y="40"/>
                    <a:pt x="177" y="33"/>
                  </a:cubicBezTo>
                  <a:cubicBezTo>
                    <a:pt x="177" y="26"/>
                    <a:pt x="182" y="21"/>
                    <a:pt x="189" y="21"/>
                  </a:cubicBezTo>
                  <a:close/>
                  <a:moveTo>
                    <a:pt x="274" y="242"/>
                  </a:moveTo>
                  <a:cubicBezTo>
                    <a:pt x="19" y="242"/>
                    <a:pt x="19" y="242"/>
                    <a:pt x="19" y="242"/>
                  </a:cubicBezTo>
                  <a:cubicBezTo>
                    <a:pt x="19" y="65"/>
                    <a:pt x="19" y="65"/>
                    <a:pt x="19" y="65"/>
                  </a:cubicBezTo>
                  <a:cubicBezTo>
                    <a:pt x="274" y="65"/>
                    <a:pt x="274" y="65"/>
                    <a:pt x="274" y="65"/>
                  </a:cubicBezTo>
                  <a:lnTo>
                    <a:pt x="274" y="242"/>
                  </a:lnTo>
                  <a:close/>
                  <a:moveTo>
                    <a:pt x="262" y="45"/>
                  </a:moveTo>
                  <a:cubicBezTo>
                    <a:pt x="255" y="45"/>
                    <a:pt x="249" y="40"/>
                    <a:pt x="249" y="33"/>
                  </a:cubicBezTo>
                  <a:cubicBezTo>
                    <a:pt x="249" y="26"/>
                    <a:pt x="255" y="21"/>
                    <a:pt x="262" y="21"/>
                  </a:cubicBezTo>
                  <a:cubicBezTo>
                    <a:pt x="269" y="21"/>
                    <a:pt x="274" y="26"/>
                    <a:pt x="274" y="33"/>
                  </a:cubicBezTo>
                  <a:cubicBezTo>
                    <a:pt x="274" y="40"/>
                    <a:pt x="269" y="45"/>
                    <a:pt x="262"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0" name="Freeform 839"/>
            <p:cNvSpPr/>
            <p:nvPr/>
          </p:nvSpPr>
          <p:spPr bwMode="auto">
            <a:xfrm>
              <a:off x="7512050" y="4769643"/>
              <a:ext cx="47625" cy="41275"/>
            </a:xfrm>
            <a:custGeom>
              <a:avLst/>
              <a:gdLst>
                <a:gd name="T0" fmla="*/ 27 w 27"/>
                <a:gd name="T1" fmla="*/ 19 h 23"/>
                <a:gd name="T2" fmla="*/ 23 w 27"/>
                <a:gd name="T3" fmla="*/ 23 h 23"/>
                <a:gd name="T4" fmla="*/ 4 w 27"/>
                <a:gd name="T5" fmla="*/ 23 h 23"/>
                <a:gd name="T6" fmla="*/ 0 w 27"/>
                <a:gd name="T7" fmla="*/ 19 h 23"/>
                <a:gd name="T8" fmla="*/ 0 w 27"/>
                <a:gd name="T9" fmla="*/ 5 h 23"/>
                <a:gd name="T10" fmla="*/ 4 w 27"/>
                <a:gd name="T11" fmla="*/ 0 h 23"/>
                <a:gd name="T12" fmla="*/ 23 w 27"/>
                <a:gd name="T13" fmla="*/ 0 h 23"/>
                <a:gd name="T14" fmla="*/ 27 w 27"/>
                <a:gd name="T15" fmla="*/ 5 h 23"/>
                <a:gd name="T16" fmla="*/ 27 w 27"/>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3">
                  <a:moveTo>
                    <a:pt x="27" y="19"/>
                  </a:moveTo>
                  <a:cubicBezTo>
                    <a:pt x="27" y="21"/>
                    <a:pt x="25" y="23"/>
                    <a:pt x="23" y="23"/>
                  </a:cubicBezTo>
                  <a:cubicBezTo>
                    <a:pt x="4" y="23"/>
                    <a:pt x="4" y="23"/>
                    <a:pt x="4" y="23"/>
                  </a:cubicBezTo>
                  <a:cubicBezTo>
                    <a:pt x="2" y="23"/>
                    <a:pt x="0" y="21"/>
                    <a:pt x="0" y="19"/>
                  </a:cubicBezTo>
                  <a:cubicBezTo>
                    <a:pt x="0" y="5"/>
                    <a:pt x="0" y="5"/>
                    <a:pt x="0" y="5"/>
                  </a:cubicBezTo>
                  <a:cubicBezTo>
                    <a:pt x="0" y="2"/>
                    <a:pt x="2" y="0"/>
                    <a:pt x="4" y="0"/>
                  </a:cubicBezTo>
                  <a:cubicBezTo>
                    <a:pt x="23" y="0"/>
                    <a:pt x="23" y="0"/>
                    <a:pt x="23" y="0"/>
                  </a:cubicBezTo>
                  <a:cubicBezTo>
                    <a:pt x="25" y="0"/>
                    <a:pt x="27" y="2"/>
                    <a:pt x="27" y="5"/>
                  </a:cubicBezTo>
                  <a:lnTo>
                    <a:pt x="27"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1" name="Freeform 840"/>
            <p:cNvSpPr/>
            <p:nvPr/>
          </p:nvSpPr>
          <p:spPr bwMode="auto">
            <a:xfrm>
              <a:off x="7435850" y="4804568"/>
              <a:ext cx="57150" cy="60325"/>
            </a:xfrm>
            <a:custGeom>
              <a:avLst/>
              <a:gdLst>
                <a:gd name="T0" fmla="*/ 29 w 32"/>
                <a:gd name="T1" fmla="*/ 9 h 34"/>
                <a:gd name="T2" fmla="*/ 31 w 32"/>
                <a:gd name="T3" fmla="*/ 15 h 34"/>
                <a:gd name="T4" fmla="*/ 21 w 32"/>
                <a:gd name="T5" fmla="*/ 31 h 34"/>
                <a:gd name="T6" fmla="*/ 15 w 32"/>
                <a:gd name="T7" fmla="*/ 33 h 34"/>
                <a:gd name="T8" fmla="*/ 3 w 32"/>
                <a:gd name="T9" fmla="*/ 25 h 34"/>
                <a:gd name="T10" fmla="*/ 1 w 32"/>
                <a:gd name="T11" fmla="*/ 19 h 34"/>
                <a:gd name="T12" fmla="*/ 11 w 32"/>
                <a:gd name="T13" fmla="*/ 3 h 34"/>
                <a:gd name="T14" fmla="*/ 17 w 32"/>
                <a:gd name="T15" fmla="*/ 2 h 34"/>
                <a:gd name="T16" fmla="*/ 29 w 32"/>
                <a:gd name="T17" fmla="*/ 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9" y="9"/>
                  </a:moveTo>
                  <a:cubicBezTo>
                    <a:pt x="31" y="10"/>
                    <a:pt x="32" y="13"/>
                    <a:pt x="31" y="15"/>
                  </a:cubicBezTo>
                  <a:cubicBezTo>
                    <a:pt x="21" y="31"/>
                    <a:pt x="21" y="31"/>
                    <a:pt x="21" y="31"/>
                  </a:cubicBezTo>
                  <a:cubicBezTo>
                    <a:pt x="20" y="33"/>
                    <a:pt x="18" y="34"/>
                    <a:pt x="15" y="33"/>
                  </a:cubicBezTo>
                  <a:cubicBezTo>
                    <a:pt x="3" y="25"/>
                    <a:pt x="3" y="25"/>
                    <a:pt x="3" y="25"/>
                  </a:cubicBezTo>
                  <a:cubicBezTo>
                    <a:pt x="1" y="24"/>
                    <a:pt x="0" y="21"/>
                    <a:pt x="1" y="19"/>
                  </a:cubicBezTo>
                  <a:cubicBezTo>
                    <a:pt x="11" y="3"/>
                    <a:pt x="11" y="3"/>
                    <a:pt x="11" y="3"/>
                  </a:cubicBezTo>
                  <a:cubicBezTo>
                    <a:pt x="12" y="1"/>
                    <a:pt x="15" y="0"/>
                    <a:pt x="17" y="2"/>
                  </a:cubicBezTo>
                  <a:lnTo>
                    <a:pt x="29"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2" name="Freeform 841"/>
            <p:cNvSpPr/>
            <p:nvPr/>
          </p:nvSpPr>
          <p:spPr bwMode="auto">
            <a:xfrm>
              <a:off x="7440613" y="4888706"/>
              <a:ext cx="55563" cy="58738"/>
            </a:xfrm>
            <a:custGeom>
              <a:avLst/>
              <a:gdLst>
                <a:gd name="T0" fmla="*/ 15 w 32"/>
                <a:gd name="T1" fmla="*/ 1 h 33"/>
                <a:gd name="T2" fmla="*/ 21 w 32"/>
                <a:gd name="T3" fmla="*/ 3 h 33"/>
                <a:gd name="T4" fmla="*/ 30 w 32"/>
                <a:gd name="T5" fmla="*/ 19 h 33"/>
                <a:gd name="T6" fmla="*/ 29 w 32"/>
                <a:gd name="T7" fmla="*/ 25 h 33"/>
                <a:gd name="T8" fmla="*/ 16 w 32"/>
                <a:gd name="T9" fmla="*/ 32 h 33"/>
                <a:gd name="T10" fmla="*/ 11 w 32"/>
                <a:gd name="T11" fmla="*/ 31 h 33"/>
                <a:gd name="T12" fmla="*/ 1 w 32"/>
                <a:gd name="T13" fmla="*/ 14 h 33"/>
                <a:gd name="T14" fmla="*/ 3 w 32"/>
                <a:gd name="T15" fmla="*/ 8 h 33"/>
                <a:gd name="T16" fmla="*/ 15 w 32"/>
                <a:gd name="T17"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15" y="1"/>
                  </a:moveTo>
                  <a:cubicBezTo>
                    <a:pt x="17" y="0"/>
                    <a:pt x="20" y="1"/>
                    <a:pt x="21" y="3"/>
                  </a:cubicBezTo>
                  <a:cubicBezTo>
                    <a:pt x="30" y="19"/>
                    <a:pt x="30" y="19"/>
                    <a:pt x="30" y="19"/>
                  </a:cubicBezTo>
                  <a:cubicBezTo>
                    <a:pt x="32" y="21"/>
                    <a:pt x="31" y="24"/>
                    <a:pt x="29" y="25"/>
                  </a:cubicBezTo>
                  <a:cubicBezTo>
                    <a:pt x="16" y="32"/>
                    <a:pt x="16" y="32"/>
                    <a:pt x="16" y="32"/>
                  </a:cubicBezTo>
                  <a:cubicBezTo>
                    <a:pt x="14" y="33"/>
                    <a:pt x="12" y="33"/>
                    <a:pt x="11" y="31"/>
                  </a:cubicBezTo>
                  <a:cubicBezTo>
                    <a:pt x="1" y="14"/>
                    <a:pt x="1" y="14"/>
                    <a:pt x="1" y="14"/>
                  </a:cubicBezTo>
                  <a:cubicBezTo>
                    <a:pt x="0" y="12"/>
                    <a:pt x="1" y="10"/>
                    <a:pt x="3" y="8"/>
                  </a:cubicBezTo>
                  <a:lnTo>
                    <a:pt x="15"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3" name="Freeform 842"/>
            <p:cNvSpPr/>
            <p:nvPr/>
          </p:nvSpPr>
          <p:spPr bwMode="auto">
            <a:xfrm>
              <a:off x="7516813" y="4937918"/>
              <a:ext cx="49213" cy="41275"/>
            </a:xfrm>
            <a:custGeom>
              <a:avLst/>
              <a:gdLst>
                <a:gd name="T0" fmla="*/ 0 w 28"/>
                <a:gd name="T1" fmla="*/ 4 h 23"/>
                <a:gd name="T2" fmla="*/ 5 w 28"/>
                <a:gd name="T3" fmla="*/ 0 h 23"/>
                <a:gd name="T4" fmla="*/ 23 w 28"/>
                <a:gd name="T5" fmla="*/ 0 h 23"/>
                <a:gd name="T6" fmla="*/ 28 w 28"/>
                <a:gd name="T7" fmla="*/ 4 h 23"/>
                <a:gd name="T8" fmla="*/ 28 w 28"/>
                <a:gd name="T9" fmla="*/ 18 h 23"/>
                <a:gd name="T10" fmla="*/ 23 w 28"/>
                <a:gd name="T11" fmla="*/ 23 h 23"/>
                <a:gd name="T12" fmla="*/ 5 w 28"/>
                <a:gd name="T13" fmla="*/ 23 h 23"/>
                <a:gd name="T14" fmla="*/ 0 w 28"/>
                <a:gd name="T15" fmla="*/ 18 h 23"/>
                <a:gd name="T16" fmla="*/ 0 w 28"/>
                <a:gd name="T1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0" y="4"/>
                  </a:moveTo>
                  <a:cubicBezTo>
                    <a:pt x="0" y="1"/>
                    <a:pt x="2" y="0"/>
                    <a:pt x="5" y="0"/>
                  </a:cubicBezTo>
                  <a:cubicBezTo>
                    <a:pt x="23" y="0"/>
                    <a:pt x="23" y="0"/>
                    <a:pt x="23" y="0"/>
                  </a:cubicBezTo>
                  <a:cubicBezTo>
                    <a:pt x="26" y="0"/>
                    <a:pt x="28" y="1"/>
                    <a:pt x="28" y="4"/>
                  </a:cubicBezTo>
                  <a:cubicBezTo>
                    <a:pt x="28" y="18"/>
                    <a:pt x="28" y="18"/>
                    <a:pt x="28" y="18"/>
                  </a:cubicBezTo>
                  <a:cubicBezTo>
                    <a:pt x="28" y="21"/>
                    <a:pt x="26" y="23"/>
                    <a:pt x="23" y="23"/>
                  </a:cubicBezTo>
                  <a:cubicBezTo>
                    <a:pt x="5" y="23"/>
                    <a:pt x="5" y="23"/>
                    <a:pt x="5" y="23"/>
                  </a:cubicBezTo>
                  <a:cubicBezTo>
                    <a:pt x="2" y="23"/>
                    <a:pt x="0" y="21"/>
                    <a:pt x="0" y="18"/>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4" name="Freeform 843"/>
            <p:cNvSpPr/>
            <p:nvPr/>
          </p:nvSpPr>
          <p:spPr bwMode="auto">
            <a:xfrm>
              <a:off x="7585075" y="4883943"/>
              <a:ext cx="53975" cy="57150"/>
            </a:xfrm>
            <a:custGeom>
              <a:avLst/>
              <a:gdLst>
                <a:gd name="T0" fmla="*/ 2 w 31"/>
                <a:gd name="T1" fmla="*/ 25 h 33"/>
                <a:gd name="T2" fmla="*/ 1 w 31"/>
                <a:gd name="T3" fmla="*/ 19 h 33"/>
                <a:gd name="T4" fmla="*/ 10 w 31"/>
                <a:gd name="T5" fmla="*/ 3 h 33"/>
                <a:gd name="T6" fmla="*/ 16 w 31"/>
                <a:gd name="T7" fmla="*/ 1 h 33"/>
                <a:gd name="T8" fmla="*/ 29 w 31"/>
                <a:gd name="T9" fmla="*/ 8 h 33"/>
                <a:gd name="T10" fmla="*/ 30 w 31"/>
                <a:gd name="T11" fmla="*/ 14 h 33"/>
                <a:gd name="T12" fmla="*/ 21 w 31"/>
                <a:gd name="T13" fmla="*/ 31 h 33"/>
                <a:gd name="T14" fmla="*/ 15 w 31"/>
                <a:gd name="T15" fmla="*/ 32 h 33"/>
                <a:gd name="T16" fmla="*/ 2 w 31"/>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2" y="25"/>
                  </a:moveTo>
                  <a:cubicBezTo>
                    <a:pt x="0" y="24"/>
                    <a:pt x="0" y="21"/>
                    <a:pt x="1" y="19"/>
                  </a:cubicBezTo>
                  <a:cubicBezTo>
                    <a:pt x="10" y="3"/>
                    <a:pt x="10" y="3"/>
                    <a:pt x="10" y="3"/>
                  </a:cubicBezTo>
                  <a:cubicBezTo>
                    <a:pt x="11" y="1"/>
                    <a:pt x="14" y="0"/>
                    <a:pt x="16" y="1"/>
                  </a:cubicBezTo>
                  <a:cubicBezTo>
                    <a:pt x="29" y="8"/>
                    <a:pt x="29" y="8"/>
                    <a:pt x="29" y="8"/>
                  </a:cubicBezTo>
                  <a:cubicBezTo>
                    <a:pt x="31" y="10"/>
                    <a:pt x="31" y="12"/>
                    <a:pt x="30" y="14"/>
                  </a:cubicBezTo>
                  <a:cubicBezTo>
                    <a:pt x="21" y="31"/>
                    <a:pt x="21" y="31"/>
                    <a:pt x="21" y="31"/>
                  </a:cubicBezTo>
                  <a:cubicBezTo>
                    <a:pt x="20" y="33"/>
                    <a:pt x="17" y="33"/>
                    <a:pt x="15" y="32"/>
                  </a:cubicBezTo>
                  <a:lnTo>
                    <a:pt x="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5" name="Freeform 844"/>
            <p:cNvSpPr/>
            <p:nvPr/>
          </p:nvSpPr>
          <p:spPr bwMode="auto">
            <a:xfrm>
              <a:off x="7581900" y="4799806"/>
              <a:ext cx="55563" cy="60325"/>
            </a:xfrm>
            <a:custGeom>
              <a:avLst/>
              <a:gdLst>
                <a:gd name="T0" fmla="*/ 16 w 32"/>
                <a:gd name="T1" fmla="*/ 33 h 34"/>
                <a:gd name="T2" fmla="*/ 10 w 32"/>
                <a:gd name="T3" fmla="*/ 31 h 34"/>
                <a:gd name="T4" fmla="*/ 1 w 32"/>
                <a:gd name="T5" fmla="*/ 15 h 34"/>
                <a:gd name="T6" fmla="*/ 3 w 32"/>
                <a:gd name="T7" fmla="*/ 9 h 34"/>
                <a:gd name="T8" fmla="*/ 15 w 32"/>
                <a:gd name="T9" fmla="*/ 2 h 34"/>
                <a:gd name="T10" fmla="*/ 21 w 32"/>
                <a:gd name="T11" fmla="*/ 3 h 34"/>
                <a:gd name="T12" fmla="*/ 30 w 32"/>
                <a:gd name="T13" fmla="*/ 19 h 34"/>
                <a:gd name="T14" fmla="*/ 29 w 32"/>
                <a:gd name="T15" fmla="*/ 25 h 34"/>
                <a:gd name="T16" fmla="*/ 16 w 32"/>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16" y="33"/>
                  </a:moveTo>
                  <a:cubicBezTo>
                    <a:pt x="14" y="34"/>
                    <a:pt x="12" y="33"/>
                    <a:pt x="10" y="31"/>
                  </a:cubicBezTo>
                  <a:cubicBezTo>
                    <a:pt x="1" y="15"/>
                    <a:pt x="1" y="15"/>
                    <a:pt x="1" y="15"/>
                  </a:cubicBezTo>
                  <a:cubicBezTo>
                    <a:pt x="0" y="13"/>
                    <a:pt x="1" y="10"/>
                    <a:pt x="3" y="9"/>
                  </a:cubicBezTo>
                  <a:cubicBezTo>
                    <a:pt x="15" y="2"/>
                    <a:pt x="15" y="2"/>
                    <a:pt x="15" y="2"/>
                  </a:cubicBezTo>
                  <a:cubicBezTo>
                    <a:pt x="17" y="0"/>
                    <a:pt x="20" y="1"/>
                    <a:pt x="21" y="3"/>
                  </a:cubicBezTo>
                  <a:cubicBezTo>
                    <a:pt x="30" y="19"/>
                    <a:pt x="30" y="19"/>
                    <a:pt x="30" y="19"/>
                  </a:cubicBezTo>
                  <a:cubicBezTo>
                    <a:pt x="32" y="21"/>
                    <a:pt x="31" y="24"/>
                    <a:pt x="29" y="25"/>
                  </a:cubicBezTo>
                  <a:lnTo>
                    <a:pt x="16"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6" name="Freeform 845"/>
            <p:cNvSpPr>
              <a:spLocks noEditPoints="1"/>
            </p:cNvSpPr>
            <p:nvPr/>
          </p:nvSpPr>
          <p:spPr bwMode="auto">
            <a:xfrm>
              <a:off x="7462838" y="4799806"/>
              <a:ext cx="150813" cy="149225"/>
            </a:xfrm>
            <a:custGeom>
              <a:avLst/>
              <a:gdLst>
                <a:gd name="T0" fmla="*/ 43 w 86"/>
                <a:gd name="T1" fmla="*/ 0 h 85"/>
                <a:gd name="T2" fmla="*/ 0 w 86"/>
                <a:gd name="T3" fmla="*/ 42 h 85"/>
                <a:gd name="T4" fmla="*/ 43 w 86"/>
                <a:gd name="T5" fmla="*/ 85 h 85"/>
                <a:gd name="T6" fmla="*/ 86 w 86"/>
                <a:gd name="T7" fmla="*/ 42 h 85"/>
                <a:gd name="T8" fmla="*/ 43 w 86"/>
                <a:gd name="T9" fmla="*/ 0 h 85"/>
                <a:gd name="T10" fmla="*/ 43 w 86"/>
                <a:gd name="T11" fmla="*/ 63 h 85"/>
                <a:gd name="T12" fmla="*/ 23 w 86"/>
                <a:gd name="T13" fmla="*/ 42 h 85"/>
                <a:gd name="T14" fmla="*/ 43 w 86"/>
                <a:gd name="T15" fmla="*/ 22 h 85"/>
                <a:gd name="T16" fmla="*/ 64 w 86"/>
                <a:gd name="T17" fmla="*/ 42 h 85"/>
                <a:gd name="T18" fmla="*/ 43 w 86"/>
                <a:gd name="T19" fmla="*/ 6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43" y="0"/>
                  </a:moveTo>
                  <a:cubicBezTo>
                    <a:pt x="20" y="0"/>
                    <a:pt x="0" y="19"/>
                    <a:pt x="0" y="42"/>
                  </a:cubicBezTo>
                  <a:cubicBezTo>
                    <a:pt x="0" y="66"/>
                    <a:pt x="20" y="85"/>
                    <a:pt x="43" y="85"/>
                  </a:cubicBezTo>
                  <a:cubicBezTo>
                    <a:pt x="67" y="85"/>
                    <a:pt x="86" y="66"/>
                    <a:pt x="86" y="42"/>
                  </a:cubicBezTo>
                  <a:cubicBezTo>
                    <a:pt x="86" y="19"/>
                    <a:pt x="67" y="0"/>
                    <a:pt x="43" y="0"/>
                  </a:cubicBezTo>
                  <a:close/>
                  <a:moveTo>
                    <a:pt x="43" y="63"/>
                  </a:moveTo>
                  <a:cubicBezTo>
                    <a:pt x="32" y="63"/>
                    <a:pt x="23" y="54"/>
                    <a:pt x="23" y="42"/>
                  </a:cubicBezTo>
                  <a:cubicBezTo>
                    <a:pt x="23" y="31"/>
                    <a:pt x="32" y="22"/>
                    <a:pt x="43" y="22"/>
                  </a:cubicBezTo>
                  <a:cubicBezTo>
                    <a:pt x="55" y="22"/>
                    <a:pt x="64" y="31"/>
                    <a:pt x="64" y="42"/>
                  </a:cubicBezTo>
                  <a:cubicBezTo>
                    <a:pt x="64" y="54"/>
                    <a:pt x="55" y="63"/>
                    <a:pt x="43"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7" name="Freeform 846"/>
            <p:cNvSpPr/>
            <p:nvPr/>
          </p:nvSpPr>
          <p:spPr bwMode="auto">
            <a:xfrm>
              <a:off x="7248525" y="4779168"/>
              <a:ext cx="187325" cy="236538"/>
            </a:xfrm>
            <a:custGeom>
              <a:avLst/>
              <a:gdLst>
                <a:gd name="T0" fmla="*/ 46 w 108"/>
                <a:gd name="T1" fmla="*/ 133 h 135"/>
                <a:gd name="T2" fmla="*/ 47 w 108"/>
                <a:gd name="T3" fmla="*/ 134 h 135"/>
                <a:gd name="T4" fmla="*/ 48 w 108"/>
                <a:gd name="T5" fmla="*/ 134 h 135"/>
                <a:gd name="T6" fmla="*/ 50 w 108"/>
                <a:gd name="T7" fmla="*/ 135 h 135"/>
                <a:gd name="T8" fmla="*/ 51 w 108"/>
                <a:gd name="T9" fmla="*/ 135 h 135"/>
                <a:gd name="T10" fmla="*/ 53 w 108"/>
                <a:gd name="T11" fmla="*/ 135 h 135"/>
                <a:gd name="T12" fmla="*/ 53 w 108"/>
                <a:gd name="T13" fmla="*/ 135 h 135"/>
                <a:gd name="T14" fmla="*/ 53 w 108"/>
                <a:gd name="T15" fmla="*/ 135 h 135"/>
                <a:gd name="T16" fmla="*/ 55 w 108"/>
                <a:gd name="T17" fmla="*/ 135 h 135"/>
                <a:gd name="T18" fmla="*/ 56 w 108"/>
                <a:gd name="T19" fmla="*/ 135 h 135"/>
                <a:gd name="T20" fmla="*/ 57 w 108"/>
                <a:gd name="T21" fmla="*/ 134 h 135"/>
                <a:gd name="T22" fmla="*/ 58 w 108"/>
                <a:gd name="T23" fmla="*/ 134 h 135"/>
                <a:gd name="T24" fmla="*/ 60 w 108"/>
                <a:gd name="T25" fmla="*/ 133 h 135"/>
                <a:gd name="T26" fmla="*/ 60 w 108"/>
                <a:gd name="T27" fmla="*/ 133 h 135"/>
                <a:gd name="T28" fmla="*/ 61 w 108"/>
                <a:gd name="T29" fmla="*/ 133 h 135"/>
                <a:gd name="T30" fmla="*/ 101 w 108"/>
                <a:gd name="T31" fmla="*/ 104 h 135"/>
                <a:gd name="T32" fmla="*/ 103 w 108"/>
                <a:gd name="T33" fmla="*/ 86 h 135"/>
                <a:gd name="T34" fmla="*/ 85 w 108"/>
                <a:gd name="T35" fmla="*/ 83 h 135"/>
                <a:gd name="T36" fmla="*/ 66 w 108"/>
                <a:gd name="T37" fmla="*/ 97 h 135"/>
                <a:gd name="T38" fmla="*/ 66 w 108"/>
                <a:gd name="T39" fmla="*/ 13 h 135"/>
                <a:gd name="T40" fmla="*/ 53 w 108"/>
                <a:gd name="T41" fmla="*/ 0 h 135"/>
                <a:gd name="T42" fmla="*/ 40 w 108"/>
                <a:gd name="T43" fmla="*/ 13 h 135"/>
                <a:gd name="T44" fmla="*/ 40 w 108"/>
                <a:gd name="T45" fmla="*/ 97 h 135"/>
                <a:gd name="T46" fmla="*/ 21 w 108"/>
                <a:gd name="T47" fmla="*/ 83 h 135"/>
                <a:gd name="T48" fmla="*/ 2 w 108"/>
                <a:gd name="T49" fmla="*/ 86 h 135"/>
                <a:gd name="T50" fmla="*/ 0 w 108"/>
                <a:gd name="T51" fmla="*/ 93 h 135"/>
                <a:gd name="T52" fmla="*/ 5 w 108"/>
                <a:gd name="T53" fmla="*/ 104 h 135"/>
                <a:gd name="T54" fmla="*/ 45 w 108"/>
                <a:gd name="T55" fmla="*/ 133 h 135"/>
                <a:gd name="T56" fmla="*/ 45 w 108"/>
                <a:gd name="T57" fmla="*/ 133 h 135"/>
                <a:gd name="T58" fmla="*/ 46 w 108"/>
                <a:gd name="T59" fmla="*/ 13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135">
                  <a:moveTo>
                    <a:pt x="46" y="133"/>
                  </a:moveTo>
                  <a:cubicBezTo>
                    <a:pt x="47" y="134"/>
                    <a:pt x="47" y="134"/>
                    <a:pt x="47" y="134"/>
                  </a:cubicBezTo>
                  <a:cubicBezTo>
                    <a:pt x="48" y="134"/>
                    <a:pt x="48" y="134"/>
                    <a:pt x="48" y="134"/>
                  </a:cubicBezTo>
                  <a:cubicBezTo>
                    <a:pt x="49" y="135"/>
                    <a:pt x="49" y="135"/>
                    <a:pt x="50" y="135"/>
                  </a:cubicBezTo>
                  <a:cubicBezTo>
                    <a:pt x="50" y="135"/>
                    <a:pt x="50" y="135"/>
                    <a:pt x="51" y="135"/>
                  </a:cubicBezTo>
                  <a:cubicBezTo>
                    <a:pt x="51" y="135"/>
                    <a:pt x="52" y="135"/>
                    <a:pt x="53" y="135"/>
                  </a:cubicBezTo>
                  <a:cubicBezTo>
                    <a:pt x="53" y="135"/>
                    <a:pt x="53" y="135"/>
                    <a:pt x="53" y="135"/>
                  </a:cubicBezTo>
                  <a:cubicBezTo>
                    <a:pt x="53" y="135"/>
                    <a:pt x="53" y="135"/>
                    <a:pt x="53" y="135"/>
                  </a:cubicBezTo>
                  <a:cubicBezTo>
                    <a:pt x="54" y="135"/>
                    <a:pt x="54" y="135"/>
                    <a:pt x="55" y="135"/>
                  </a:cubicBezTo>
                  <a:cubicBezTo>
                    <a:pt x="55" y="135"/>
                    <a:pt x="56" y="135"/>
                    <a:pt x="56" y="135"/>
                  </a:cubicBezTo>
                  <a:cubicBezTo>
                    <a:pt x="57" y="135"/>
                    <a:pt x="57" y="135"/>
                    <a:pt x="57" y="134"/>
                  </a:cubicBezTo>
                  <a:cubicBezTo>
                    <a:pt x="58" y="134"/>
                    <a:pt x="58" y="134"/>
                    <a:pt x="58" y="134"/>
                  </a:cubicBezTo>
                  <a:cubicBezTo>
                    <a:pt x="59" y="134"/>
                    <a:pt x="59" y="134"/>
                    <a:pt x="60" y="133"/>
                  </a:cubicBezTo>
                  <a:cubicBezTo>
                    <a:pt x="60" y="133"/>
                    <a:pt x="60" y="133"/>
                    <a:pt x="60" y="133"/>
                  </a:cubicBezTo>
                  <a:cubicBezTo>
                    <a:pt x="60" y="133"/>
                    <a:pt x="60" y="133"/>
                    <a:pt x="61" y="133"/>
                  </a:cubicBezTo>
                  <a:cubicBezTo>
                    <a:pt x="101" y="104"/>
                    <a:pt x="101" y="104"/>
                    <a:pt x="101" y="104"/>
                  </a:cubicBezTo>
                  <a:cubicBezTo>
                    <a:pt x="106" y="100"/>
                    <a:pt x="108" y="91"/>
                    <a:pt x="103" y="86"/>
                  </a:cubicBezTo>
                  <a:cubicBezTo>
                    <a:pt x="99" y="80"/>
                    <a:pt x="91" y="78"/>
                    <a:pt x="85" y="83"/>
                  </a:cubicBezTo>
                  <a:cubicBezTo>
                    <a:pt x="66" y="97"/>
                    <a:pt x="66" y="97"/>
                    <a:pt x="66" y="97"/>
                  </a:cubicBezTo>
                  <a:cubicBezTo>
                    <a:pt x="66" y="13"/>
                    <a:pt x="66" y="13"/>
                    <a:pt x="66" y="13"/>
                  </a:cubicBezTo>
                  <a:cubicBezTo>
                    <a:pt x="66" y="6"/>
                    <a:pt x="60" y="0"/>
                    <a:pt x="53" y="0"/>
                  </a:cubicBezTo>
                  <a:cubicBezTo>
                    <a:pt x="46" y="0"/>
                    <a:pt x="40" y="6"/>
                    <a:pt x="40" y="13"/>
                  </a:cubicBezTo>
                  <a:cubicBezTo>
                    <a:pt x="40" y="97"/>
                    <a:pt x="40" y="97"/>
                    <a:pt x="40" y="97"/>
                  </a:cubicBezTo>
                  <a:cubicBezTo>
                    <a:pt x="21" y="83"/>
                    <a:pt x="21" y="83"/>
                    <a:pt x="21" y="83"/>
                  </a:cubicBezTo>
                  <a:cubicBezTo>
                    <a:pt x="15" y="78"/>
                    <a:pt x="7" y="80"/>
                    <a:pt x="2" y="86"/>
                  </a:cubicBezTo>
                  <a:cubicBezTo>
                    <a:pt x="1" y="88"/>
                    <a:pt x="0" y="91"/>
                    <a:pt x="0" y="93"/>
                  </a:cubicBezTo>
                  <a:cubicBezTo>
                    <a:pt x="0" y="97"/>
                    <a:pt x="2" y="101"/>
                    <a:pt x="5" y="104"/>
                  </a:cubicBezTo>
                  <a:cubicBezTo>
                    <a:pt x="45" y="133"/>
                    <a:pt x="45" y="133"/>
                    <a:pt x="45" y="133"/>
                  </a:cubicBezTo>
                  <a:cubicBezTo>
                    <a:pt x="45" y="133"/>
                    <a:pt x="45" y="133"/>
                    <a:pt x="45" y="133"/>
                  </a:cubicBezTo>
                  <a:cubicBezTo>
                    <a:pt x="46" y="133"/>
                    <a:pt x="46" y="133"/>
                    <a:pt x="4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grpSp>
        <p:nvGrpSpPr>
          <p:cNvPr id="78" name="组合 77"/>
          <p:cNvGrpSpPr/>
          <p:nvPr/>
        </p:nvGrpSpPr>
        <p:grpSpPr>
          <a:xfrm>
            <a:off x="6577937" y="5206414"/>
            <a:ext cx="512763" cy="455613"/>
            <a:chOff x="10969625" y="4631531"/>
            <a:chExt cx="512763" cy="455613"/>
          </a:xfrm>
          <a:solidFill>
            <a:schemeClr val="bg1"/>
          </a:solidFill>
        </p:grpSpPr>
        <p:sp>
          <p:nvSpPr>
            <p:cNvPr id="79" name="Freeform 137"/>
            <p:cNvSpPr/>
            <p:nvPr/>
          </p:nvSpPr>
          <p:spPr bwMode="auto">
            <a:xfrm>
              <a:off x="10979150" y="4787106"/>
              <a:ext cx="419100" cy="292100"/>
            </a:xfrm>
            <a:custGeom>
              <a:avLst/>
              <a:gdLst>
                <a:gd name="T0" fmla="*/ 19 w 264"/>
                <a:gd name="T1" fmla="*/ 184 h 184"/>
                <a:gd name="T2" fmla="*/ 0 w 264"/>
                <a:gd name="T3" fmla="*/ 170 h 184"/>
                <a:gd name="T4" fmla="*/ 91 w 264"/>
                <a:gd name="T5" fmla="*/ 53 h 184"/>
                <a:gd name="T6" fmla="*/ 164 w 264"/>
                <a:gd name="T7" fmla="*/ 97 h 184"/>
                <a:gd name="T8" fmla="*/ 246 w 264"/>
                <a:gd name="T9" fmla="*/ 0 h 184"/>
                <a:gd name="T10" fmla="*/ 264 w 264"/>
                <a:gd name="T11" fmla="*/ 16 h 184"/>
                <a:gd name="T12" fmla="*/ 168 w 264"/>
                <a:gd name="T13" fmla="*/ 128 h 184"/>
                <a:gd name="T14" fmla="*/ 97 w 264"/>
                <a:gd name="T15" fmla="*/ 84 h 184"/>
                <a:gd name="T16" fmla="*/ 19 w 264"/>
                <a:gd name="T17" fmla="*/ 184 h 184"/>
                <a:gd name="T18" fmla="*/ 19 w 264"/>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184">
                  <a:moveTo>
                    <a:pt x="19" y="184"/>
                  </a:moveTo>
                  <a:lnTo>
                    <a:pt x="0" y="170"/>
                  </a:lnTo>
                  <a:lnTo>
                    <a:pt x="91" y="53"/>
                  </a:lnTo>
                  <a:lnTo>
                    <a:pt x="164" y="97"/>
                  </a:lnTo>
                  <a:lnTo>
                    <a:pt x="246" y="0"/>
                  </a:lnTo>
                  <a:lnTo>
                    <a:pt x="264" y="16"/>
                  </a:lnTo>
                  <a:lnTo>
                    <a:pt x="168" y="128"/>
                  </a:lnTo>
                  <a:lnTo>
                    <a:pt x="97" y="84"/>
                  </a:lnTo>
                  <a:lnTo>
                    <a:pt x="19" y="184"/>
                  </a:lnTo>
                  <a:lnTo>
                    <a:pt x="19" y="1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80" name="Freeform 138"/>
            <p:cNvSpPr/>
            <p:nvPr/>
          </p:nvSpPr>
          <p:spPr bwMode="auto">
            <a:xfrm>
              <a:off x="11344275" y="4779168"/>
              <a:ext cx="65088" cy="65088"/>
            </a:xfrm>
            <a:custGeom>
              <a:avLst/>
              <a:gdLst>
                <a:gd name="T0" fmla="*/ 0 w 41"/>
                <a:gd name="T1" fmla="*/ 0 h 41"/>
                <a:gd name="T2" fmla="*/ 41 w 41"/>
                <a:gd name="T3" fmla="*/ 0 h 41"/>
                <a:gd name="T4" fmla="*/ 41 w 41"/>
                <a:gd name="T5" fmla="*/ 41 h 41"/>
                <a:gd name="T6" fmla="*/ 0 w 41"/>
                <a:gd name="T7" fmla="*/ 0 h 41"/>
              </a:gdLst>
              <a:ahLst/>
              <a:cxnLst>
                <a:cxn ang="0">
                  <a:pos x="T0" y="T1"/>
                </a:cxn>
                <a:cxn ang="0">
                  <a:pos x="T2" y="T3"/>
                </a:cxn>
                <a:cxn ang="0">
                  <a:pos x="T4" y="T5"/>
                </a:cxn>
                <a:cxn ang="0">
                  <a:pos x="T6" y="T7"/>
                </a:cxn>
              </a:cxnLst>
              <a:rect l="0" t="0" r="r" b="b"/>
              <a:pathLst>
                <a:path w="41" h="41">
                  <a:moveTo>
                    <a:pt x="0" y="0"/>
                  </a:moveTo>
                  <a:lnTo>
                    <a:pt x="41" y="0"/>
                  </a:lnTo>
                  <a:lnTo>
                    <a:pt x="41" y="4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81" name="Freeform 139"/>
            <p:cNvSpPr>
              <a:spLocks noEditPoints="1"/>
            </p:cNvSpPr>
            <p:nvPr/>
          </p:nvSpPr>
          <p:spPr bwMode="auto">
            <a:xfrm>
              <a:off x="10969625" y="4631531"/>
              <a:ext cx="512763" cy="455613"/>
            </a:xfrm>
            <a:custGeom>
              <a:avLst/>
              <a:gdLst>
                <a:gd name="T0" fmla="*/ 283 w 293"/>
                <a:gd name="T1" fmla="*/ 0 h 260"/>
                <a:gd name="T2" fmla="*/ 9 w 293"/>
                <a:gd name="T3" fmla="*/ 0 h 260"/>
                <a:gd name="T4" fmla="*/ 0 w 293"/>
                <a:gd name="T5" fmla="*/ 10 h 260"/>
                <a:gd name="T6" fmla="*/ 0 w 293"/>
                <a:gd name="T7" fmla="*/ 251 h 260"/>
                <a:gd name="T8" fmla="*/ 9 w 293"/>
                <a:gd name="T9" fmla="*/ 260 h 260"/>
                <a:gd name="T10" fmla="*/ 283 w 293"/>
                <a:gd name="T11" fmla="*/ 260 h 260"/>
                <a:gd name="T12" fmla="*/ 293 w 293"/>
                <a:gd name="T13" fmla="*/ 251 h 260"/>
                <a:gd name="T14" fmla="*/ 293 w 293"/>
                <a:gd name="T15" fmla="*/ 10 h 260"/>
                <a:gd name="T16" fmla="*/ 283 w 293"/>
                <a:gd name="T17" fmla="*/ 0 h 260"/>
                <a:gd name="T18" fmla="*/ 225 w 293"/>
                <a:gd name="T19" fmla="*/ 21 h 260"/>
                <a:gd name="T20" fmla="*/ 238 w 293"/>
                <a:gd name="T21" fmla="*/ 33 h 260"/>
                <a:gd name="T22" fmla="*/ 225 w 293"/>
                <a:gd name="T23" fmla="*/ 45 h 260"/>
                <a:gd name="T24" fmla="*/ 213 w 293"/>
                <a:gd name="T25" fmla="*/ 33 h 260"/>
                <a:gd name="T26" fmla="*/ 225 w 293"/>
                <a:gd name="T27" fmla="*/ 21 h 260"/>
                <a:gd name="T28" fmla="*/ 189 w 293"/>
                <a:gd name="T29" fmla="*/ 21 h 260"/>
                <a:gd name="T30" fmla="*/ 201 w 293"/>
                <a:gd name="T31" fmla="*/ 33 h 260"/>
                <a:gd name="T32" fmla="*/ 189 w 293"/>
                <a:gd name="T33" fmla="*/ 45 h 260"/>
                <a:gd name="T34" fmla="*/ 177 w 293"/>
                <a:gd name="T35" fmla="*/ 33 h 260"/>
                <a:gd name="T36" fmla="*/ 189 w 293"/>
                <a:gd name="T37" fmla="*/ 21 h 260"/>
                <a:gd name="T38" fmla="*/ 274 w 293"/>
                <a:gd name="T39" fmla="*/ 242 h 260"/>
                <a:gd name="T40" fmla="*/ 19 w 293"/>
                <a:gd name="T41" fmla="*/ 242 h 260"/>
                <a:gd name="T42" fmla="*/ 19 w 293"/>
                <a:gd name="T43" fmla="*/ 65 h 260"/>
                <a:gd name="T44" fmla="*/ 274 w 293"/>
                <a:gd name="T45" fmla="*/ 65 h 260"/>
                <a:gd name="T46" fmla="*/ 274 w 293"/>
                <a:gd name="T47" fmla="*/ 242 h 260"/>
                <a:gd name="T48" fmla="*/ 262 w 293"/>
                <a:gd name="T49" fmla="*/ 45 h 260"/>
                <a:gd name="T50" fmla="*/ 249 w 293"/>
                <a:gd name="T51" fmla="*/ 33 h 260"/>
                <a:gd name="T52" fmla="*/ 262 w 293"/>
                <a:gd name="T53" fmla="*/ 21 h 260"/>
                <a:gd name="T54" fmla="*/ 274 w 293"/>
                <a:gd name="T55" fmla="*/ 33 h 260"/>
                <a:gd name="T56" fmla="*/ 262 w 293"/>
                <a:gd name="T57" fmla="*/ 4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3" h="260">
                  <a:moveTo>
                    <a:pt x="283" y="0"/>
                  </a:moveTo>
                  <a:cubicBezTo>
                    <a:pt x="9" y="0"/>
                    <a:pt x="9" y="0"/>
                    <a:pt x="9" y="0"/>
                  </a:cubicBezTo>
                  <a:cubicBezTo>
                    <a:pt x="4" y="0"/>
                    <a:pt x="0" y="5"/>
                    <a:pt x="0" y="10"/>
                  </a:cubicBezTo>
                  <a:cubicBezTo>
                    <a:pt x="0" y="251"/>
                    <a:pt x="0" y="251"/>
                    <a:pt x="0" y="251"/>
                  </a:cubicBezTo>
                  <a:cubicBezTo>
                    <a:pt x="0" y="256"/>
                    <a:pt x="4" y="260"/>
                    <a:pt x="9" y="260"/>
                  </a:cubicBezTo>
                  <a:cubicBezTo>
                    <a:pt x="283" y="260"/>
                    <a:pt x="283" y="260"/>
                    <a:pt x="283" y="260"/>
                  </a:cubicBezTo>
                  <a:cubicBezTo>
                    <a:pt x="288" y="260"/>
                    <a:pt x="293" y="256"/>
                    <a:pt x="293" y="251"/>
                  </a:cubicBezTo>
                  <a:cubicBezTo>
                    <a:pt x="293" y="10"/>
                    <a:pt x="293" y="10"/>
                    <a:pt x="293" y="10"/>
                  </a:cubicBezTo>
                  <a:cubicBezTo>
                    <a:pt x="293" y="5"/>
                    <a:pt x="288" y="0"/>
                    <a:pt x="283" y="0"/>
                  </a:cubicBezTo>
                  <a:close/>
                  <a:moveTo>
                    <a:pt x="225" y="21"/>
                  </a:moveTo>
                  <a:cubicBezTo>
                    <a:pt x="232" y="21"/>
                    <a:pt x="238" y="26"/>
                    <a:pt x="238" y="33"/>
                  </a:cubicBezTo>
                  <a:cubicBezTo>
                    <a:pt x="238" y="40"/>
                    <a:pt x="232" y="45"/>
                    <a:pt x="225" y="45"/>
                  </a:cubicBezTo>
                  <a:cubicBezTo>
                    <a:pt x="218" y="45"/>
                    <a:pt x="213" y="40"/>
                    <a:pt x="213" y="33"/>
                  </a:cubicBezTo>
                  <a:cubicBezTo>
                    <a:pt x="213" y="26"/>
                    <a:pt x="218" y="21"/>
                    <a:pt x="225" y="21"/>
                  </a:cubicBezTo>
                  <a:close/>
                  <a:moveTo>
                    <a:pt x="189" y="21"/>
                  </a:moveTo>
                  <a:cubicBezTo>
                    <a:pt x="196" y="21"/>
                    <a:pt x="201" y="26"/>
                    <a:pt x="201" y="33"/>
                  </a:cubicBezTo>
                  <a:cubicBezTo>
                    <a:pt x="201" y="40"/>
                    <a:pt x="196" y="45"/>
                    <a:pt x="189" y="45"/>
                  </a:cubicBezTo>
                  <a:cubicBezTo>
                    <a:pt x="182" y="45"/>
                    <a:pt x="177" y="40"/>
                    <a:pt x="177" y="33"/>
                  </a:cubicBezTo>
                  <a:cubicBezTo>
                    <a:pt x="177" y="26"/>
                    <a:pt x="182" y="21"/>
                    <a:pt x="189" y="21"/>
                  </a:cubicBezTo>
                  <a:close/>
                  <a:moveTo>
                    <a:pt x="274" y="242"/>
                  </a:moveTo>
                  <a:cubicBezTo>
                    <a:pt x="19" y="242"/>
                    <a:pt x="19" y="242"/>
                    <a:pt x="19" y="242"/>
                  </a:cubicBezTo>
                  <a:cubicBezTo>
                    <a:pt x="19" y="65"/>
                    <a:pt x="19" y="65"/>
                    <a:pt x="19" y="65"/>
                  </a:cubicBezTo>
                  <a:cubicBezTo>
                    <a:pt x="274" y="65"/>
                    <a:pt x="274" y="65"/>
                    <a:pt x="274" y="65"/>
                  </a:cubicBezTo>
                  <a:lnTo>
                    <a:pt x="274" y="242"/>
                  </a:lnTo>
                  <a:close/>
                  <a:moveTo>
                    <a:pt x="262" y="45"/>
                  </a:moveTo>
                  <a:cubicBezTo>
                    <a:pt x="255" y="45"/>
                    <a:pt x="249" y="40"/>
                    <a:pt x="249" y="33"/>
                  </a:cubicBezTo>
                  <a:cubicBezTo>
                    <a:pt x="249" y="26"/>
                    <a:pt x="255" y="21"/>
                    <a:pt x="262" y="21"/>
                  </a:cubicBezTo>
                  <a:cubicBezTo>
                    <a:pt x="268" y="21"/>
                    <a:pt x="274" y="26"/>
                    <a:pt x="274" y="33"/>
                  </a:cubicBezTo>
                  <a:cubicBezTo>
                    <a:pt x="274" y="40"/>
                    <a:pt x="268" y="45"/>
                    <a:pt x="262"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82" name="Freeform 140"/>
            <p:cNvSpPr/>
            <p:nvPr/>
          </p:nvSpPr>
          <p:spPr bwMode="auto">
            <a:xfrm>
              <a:off x="11107738" y="5017293"/>
              <a:ext cx="33338" cy="46038"/>
            </a:xfrm>
            <a:custGeom>
              <a:avLst/>
              <a:gdLst>
                <a:gd name="T0" fmla="*/ 21 w 21"/>
                <a:gd name="T1" fmla="*/ 29 h 29"/>
                <a:gd name="T2" fmla="*/ 0 w 21"/>
                <a:gd name="T3" fmla="*/ 29 h 29"/>
                <a:gd name="T4" fmla="*/ 0 w 21"/>
                <a:gd name="T5" fmla="*/ 0 h 29"/>
                <a:gd name="T6" fmla="*/ 21 w 21"/>
                <a:gd name="T7" fmla="*/ 0 h 29"/>
                <a:gd name="T8" fmla="*/ 21 w 21"/>
                <a:gd name="T9" fmla="*/ 29 h 29"/>
                <a:gd name="T10" fmla="*/ 21 w 21"/>
                <a:gd name="T11" fmla="*/ 29 h 29"/>
              </a:gdLst>
              <a:ahLst/>
              <a:cxnLst>
                <a:cxn ang="0">
                  <a:pos x="T0" y="T1"/>
                </a:cxn>
                <a:cxn ang="0">
                  <a:pos x="T2" y="T3"/>
                </a:cxn>
                <a:cxn ang="0">
                  <a:pos x="T4" y="T5"/>
                </a:cxn>
                <a:cxn ang="0">
                  <a:pos x="T6" y="T7"/>
                </a:cxn>
                <a:cxn ang="0">
                  <a:pos x="T8" y="T9"/>
                </a:cxn>
                <a:cxn ang="0">
                  <a:pos x="T10" y="T11"/>
                </a:cxn>
              </a:cxnLst>
              <a:rect l="0" t="0" r="r" b="b"/>
              <a:pathLst>
                <a:path w="21" h="29">
                  <a:moveTo>
                    <a:pt x="21" y="29"/>
                  </a:moveTo>
                  <a:lnTo>
                    <a:pt x="0" y="29"/>
                  </a:lnTo>
                  <a:lnTo>
                    <a:pt x="0" y="0"/>
                  </a:lnTo>
                  <a:lnTo>
                    <a:pt x="21" y="0"/>
                  </a:lnTo>
                  <a:lnTo>
                    <a:pt x="21" y="29"/>
                  </a:lnTo>
                  <a:lnTo>
                    <a:pt x="21"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83" name="Freeform 141"/>
            <p:cNvSpPr/>
            <p:nvPr/>
          </p:nvSpPr>
          <p:spPr bwMode="auto">
            <a:xfrm>
              <a:off x="11176000" y="5017293"/>
              <a:ext cx="33338" cy="46038"/>
            </a:xfrm>
            <a:custGeom>
              <a:avLst/>
              <a:gdLst>
                <a:gd name="T0" fmla="*/ 21 w 21"/>
                <a:gd name="T1" fmla="*/ 29 h 29"/>
                <a:gd name="T2" fmla="*/ 0 w 21"/>
                <a:gd name="T3" fmla="*/ 29 h 29"/>
                <a:gd name="T4" fmla="*/ 0 w 21"/>
                <a:gd name="T5" fmla="*/ 0 h 29"/>
                <a:gd name="T6" fmla="*/ 21 w 21"/>
                <a:gd name="T7" fmla="*/ 0 h 29"/>
                <a:gd name="T8" fmla="*/ 21 w 21"/>
                <a:gd name="T9" fmla="*/ 29 h 29"/>
                <a:gd name="T10" fmla="*/ 21 w 21"/>
                <a:gd name="T11" fmla="*/ 29 h 29"/>
              </a:gdLst>
              <a:ahLst/>
              <a:cxnLst>
                <a:cxn ang="0">
                  <a:pos x="T0" y="T1"/>
                </a:cxn>
                <a:cxn ang="0">
                  <a:pos x="T2" y="T3"/>
                </a:cxn>
                <a:cxn ang="0">
                  <a:pos x="T4" y="T5"/>
                </a:cxn>
                <a:cxn ang="0">
                  <a:pos x="T6" y="T7"/>
                </a:cxn>
                <a:cxn ang="0">
                  <a:pos x="T8" y="T9"/>
                </a:cxn>
                <a:cxn ang="0">
                  <a:pos x="T10" y="T11"/>
                </a:cxn>
              </a:cxnLst>
              <a:rect l="0" t="0" r="r" b="b"/>
              <a:pathLst>
                <a:path w="21" h="29">
                  <a:moveTo>
                    <a:pt x="21" y="29"/>
                  </a:moveTo>
                  <a:lnTo>
                    <a:pt x="0" y="29"/>
                  </a:lnTo>
                  <a:lnTo>
                    <a:pt x="0" y="0"/>
                  </a:lnTo>
                  <a:lnTo>
                    <a:pt x="21" y="0"/>
                  </a:lnTo>
                  <a:lnTo>
                    <a:pt x="21" y="29"/>
                  </a:lnTo>
                  <a:lnTo>
                    <a:pt x="21"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84" name="Freeform 142"/>
            <p:cNvSpPr/>
            <p:nvPr/>
          </p:nvSpPr>
          <p:spPr bwMode="auto">
            <a:xfrm>
              <a:off x="11244263" y="5017293"/>
              <a:ext cx="31750" cy="46038"/>
            </a:xfrm>
            <a:custGeom>
              <a:avLst/>
              <a:gdLst>
                <a:gd name="T0" fmla="*/ 20 w 20"/>
                <a:gd name="T1" fmla="*/ 29 h 29"/>
                <a:gd name="T2" fmla="*/ 0 w 20"/>
                <a:gd name="T3" fmla="*/ 29 h 29"/>
                <a:gd name="T4" fmla="*/ 0 w 20"/>
                <a:gd name="T5" fmla="*/ 0 h 29"/>
                <a:gd name="T6" fmla="*/ 20 w 20"/>
                <a:gd name="T7" fmla="*/ 0 h 29"/>
                <a:gd name="T8" fmla="*/ 20 w 20"/>
                <a:gd name="T9" fmla="*/ 29 h 29"/>
                <a:gd name="T10" fmla="*/ 20 w 20"/>
                <a:gd name="T11" fmla="*/ 29 h 29"/>
              </a:gdLst>
              <a:ahLst/>
              <a:cxnLst>
                <a:cxn ang="0">
                  <a:pos x="T0" y="T1"/>
                </a:cxn>
                <a:cxn ang="0">
                  <a:pos x="T2" y="T3"/>
                </a:cxn>
                <a:cxn ang="0">
                  <a:pos x="T4" y="T5"/>
                </a:cxn>
                <a:cxn ang="0">
                  <a:pos x="T6" y="T7"/>
                </a:cxn>
                <a:cxn ang="0">
                  <a:pos x="T8" y="T9"/>
                </a:cxn>
                <a:cxn ang="0">
                  <a:pos x="T10" y="T11"/>
                </a:cxn>
              </a:cxnLst>
              <a:rect l="0" t="0" r="r" b="b"/>
              <a:pathLst>
                <a:path w="20" h="29">
                  <a:moveTo>
                    <a:pt x="20" y="29"/>
                  </a:moveTo>
                  <a:lnTo>
                    <a:pt x="0" y="29"/>
                  </a:lnTo>
                  <a:lnTo>
                    <a:pt x="0" y="0"/>
                  </a:lnTo>
                  <a:lnTo>
                    <a:pt x="20" y="0"/>
                  </a:lnTo>
                  <a:lnTo>
                    <a:pt x="20" y="29"/>
                  </a:lnTo>
                  <a:lnTo>
                    <a:pt x="2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85" name="Freeform 143"/>
            <p:cNvSpPr/>
            <p:nvPr/>
          </p:nvSpPr>
          <p:spPr bwMode="auto">
            <a:xfrm>
              <a:off x="11310938" y="5017293"/>
              <a:ext cx="33338" cy="46038"/>
            </a:xfrm>
            <a:custGeom>
              <a:avLst/>
              <a:gdLst>
                <a:gd name="T0" fmla="*/ 21 w 21"/>
                <a:gd name="T1" fmla="*/ 29 h 29"/>
                <a:gd name="T2" fmla="*/ 0 w 21"/>
                <a:gd name="T3" fmla="*/ 29 h 29"/>
                <a:gd name="T4" fmla="*/ 0 w 21"/>
                <a:gd name="T5" fmla="*/ 0 h 29"/>
                <a:gd name="T6" fmla="*/ 21 w 21"/>
                <a:gd name="T7" fmla="*/ 0 h 29"/>
                <a:gd name="T8" fmla="*/ 21 w 21"/>
                <a:gd name="T9" fmla="*/ 29 h 29"/>
                <a:gd name="T10" fmla="*/ 21 w 21"/>
                <a:gd name="T11" fmla="*/ 29 h 29"/>
              </a:gdLst>
              <a:ahLst/>
              <a:cxnLst>
                <a:cxn ang="0">
                  <a:pos x="T0" y="T1"/>
                </a:cxn>
                <a:cxn ang="0">
                  <a:pos x="T2" y="T3"/>
                </a:cxn>
                <a:cxn ang="0">
                  <a:pos x="T4" y="T5"/>
                </a:cxn>
                <a:cxn ang="0">
                  <a:pos x="T6" y="T7"/>
                </a:cxn>
                <a:cxn ang="0">
                  <a:pos x="T8" y="T9"/>
                </a:cxn>
                <a:cxn ang="0">
                  <a:pos x="T10" y="T11"/>
                </a:cxn>
              </a:cxnLst>
              <a:rect l="0" t="0" r="r" b="b"/>
              <a:pathLst>
                <a:path w="21" h="29">
                  <a:moveTo>
                    <a:pt x="21" y="29"/>
                  </a:moveTo>
                  <a:lnTo>
                    <a:pt x="0" y="29"/>
                  </a:lnTo>
                  <a:lnTo>
                    <a:pt x="0" y="0"/>
                  </a:lnTo>
                  <a:lnTo>
                    <a:pt x="21" y="0"/>
                  </a:lnTo>
                  <a:lnTo>
                    <a:pt x="21" y="29"/>
                  </a:lnTo>
                  <a:lnTo>
                    <a:pt x="21"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86" name="Freeform 144"/>
            <p:cNvSpPr/>
            <p:nvPr/>
          </p:nvSpPr>
          <p:spPr bwMode="auto">
            <a:xfrm>
              <a:off x="11379200" y="5017293"/>
              <a:ext cx="33338" cy="46038"/>
            </a:xfrm>
            <a:custGeom>
              <a:avLst/>
              <a:gdLst>
                <a:gd name="T0" fmla="*/ 21 w 21"/>
                <a:gd name="T1" fmla="*/ 29 h 29"/>
                <a:gd name="T2" fmla="*/ 0 w 21"/>
                <a:gd name="T3" fmla="*/ 29 h 29"/>
                <a:gd name="T4" fmla="*/ 0 w 21"/>
                <a:gd name="T5" fmla="*/ 0 h 29"/>
                <a:gd name="T6" fmla="*/ 21 w 21"/>
                <a:gd name="T7" fmla="*/ 0 h 29"/>
                <a:gd name="T8" fmla="*/ 21 w 21"/>
                <a:gd name="T9" fmla="*/ 29 h 29"/>
                <a:gd name="T10" fmla="*/ 21 w 21"/>
                <a:gd name="T11" fmla="*/ 29 h 29"/>
              </a:gdLst>
              <a:ahLst/>
              <a:cxnLst>
                <a:cxn ang="0">
                  <a:pos x="T0" y="T1"/>
                </a:cxn>
                <a:cxn ang="0">
                  <a:pos x="T2" y="T3"/>
                </a:cxn>
                <a:cxn ang="0">
                  <a:pos x="T4" y="T5"/>
                </a:cxn>
                <a:cxn ang="0">
                  <a:pos x="T6" y="T7"/>
                </a:cxn>
                <a:cxn ang="0">
                  <a:pos x="T8" y="T9"/>
                </a:cxn>
                <a:cxn ang="0">
                  <a:pos x="T10" y="T11"/>
                </a:cxn>
              </a:cxnLst>
              <a:rect l="0" t="0" r="r" b="b"/>
              <a:pathLst>
                <a:path w="21" h="29">
                  <a:moveTo>
                    <a:pt x="21" y="29"/>
                  </a:moveTo>
                  <a:lnTo>
                    <a:pt x="0" y="29"/>
                  </a:lnTo>
                  <a:lnTo>
                    <a:pt x="0" y="0"/>
                  </a:lnTo>
                  <a:lnTo>
                    <a:pt x="21" y="0"/>
                  </a:lnTo>
                  <a:lnTo>
                    <a:pt x="21" y="29"/>
                  </a:lnTo>
                  <a:lnTo>
                    <a:pt x="21"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87" name="Freeform 145"/>
            <p:cNvSpPr/>
            <p:nvPr/>
          </p:nvSpPr>
          <p:spPr bwMode="auto">
            <a:xfrm>
              <a:off x="10985500" y="4907756"/>
              <a:ext cx="49213" cy="33338"/>
            </a:xfrm>
            <a:custGeom>
              <a:avLst/>
              <a:gdLst>
                <a:gd name="T0" fmla="*/ 31 w 31"/>
                <a:gd name="T1" fmla="*/ 21 h 21"/>
                <a:gd name="T2" fmla="*/ 0 w 31"/>
                <a:gd name="T3" fmla="*/ 21 h 21"/>
                <a:gd name="T4" fmla="*/ 0 w 31"/>
                <a:gd name="T5" fmla="*/ 0 h 21"/>
                <a:gd name="T6" fmla="*/ 31 w 31"/>
                <a:gd name="T7" fmla="*/ 0 h 21"/>
                <a:gd name="T8" fmla="*/ 31 w 31"/>
                <a:gd name="T9" fmla="*/ 21 h 21"/>
                <a:gd name="T10" fmla="*/ 31 w 31"/>
                <a:gd name="T11" fmla="*/ 21 h 21"/>
              </a:gdLst>
              <a:ahLst/>
              <a:cxnLst>
                <a:cxn ang="0">
                  <a:pos x="T0" y="T1"/>
                </a:cxn>
                <a:cxn ang="0">
                  <a:pos x="T2" y="T3"/>
                </a:cxn>
                <a:cxn ang="0">
                  <a:pos x="T4" y="T5"/>
                </a:cxn>
                <a:cxn ang="0">
                  <a:pos x="T6" y="T7"/>
                </a:cxn>
                <a:cxn ang="0">
                  <a:pos x="T8" y="T9"/>
                </a:cxn>
                <a:cxn ang="0">
                  <a:pos x="T10" y="T11"/>
                </a:cxn>
              </a:cxnLst>
              <a:rect l="0" t="0" r="r" b="b"/>
              <a:pathLst>
                <a:path w="31" h="21">
                  <a:moveTo>
                    <a:pt x="31" y="21"/>
                  </a:moveTo>
                  <a:lnTo>
                    <a:pt x="0" y="21"/>
                  </a:lnTo>
                  <a:lnTo>
                    <a:pt x="0" y="0"/>
                  </a:lnTo>
                  <a:lnTo>
                    <a:pt x="31" y="0"/>
                  </a:lnTo>
                  <a:lnTo>
                    <a:pt x="31" y="21"/>
                  </a:lnTo>
                  <a:lnTo>
                    <a:pt x="31"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88" name="Freeform 146"/>
            <p:cNvSpPr/>
            <p:nvPr/>
          </p:nvSpPr>
          <p:spPr bwMode="auto">
            <a:xfrm>
              <a:off x="10985500" y="4842668"/>
              <a:ext cx="49213" cy="30163"/>
            </a:xfrm>
            <a:custGeom>
              <a:avLst/>
              <a:gdLst>
                <a:gd name="T0" fmla="*/ 31 w 31"/>
                <a:gd name="T1" fmla="*/ 19 h 19"/>
                <a:gd name="T2" fmla="*/ 0 w 31"/>
                <a:gd name="T3" fmla="*/ 19 h 19"/>
                <a:gd name="T4" fmla="*/ 0 w 31"/>
                <a:gd name="T5" fmla="*/ 0 h 19"/>
                <a:gd name="T6" fmla="*/ 31 w 31"/>
                <a:gd name="T7" fmla="*/ 0 h 19"/>
                <a:gd name="T8" fmla="*/ 31 w 31"/>
                <a:gd name="T9" fmla="*/ 19 h 19"/>
                <a:gd name="T10" fmla="*/ 31 w 31"/>
                <a:gd name="T11" fmla="*/ 19 h 19"/>
              </a:gdLst>
              <a:ahLst/>
              <a:cxnLst>
                <a:cxn ang="0">
                  <a:pos x="T0" y="T1"/>
                </a:cxn>
                <a:cxn ang="0">
                  <a:pos x="T2" y="T3"/>
                </a:cxn>
                <a:cxn ang="0">
                  <a:pos x="T4" y="T5"/>
                </a:cxn>
                <a:cxn ang="0">
                  <a:pos x="T6" y="T7"/>
                </a:cxn>
                <a:cxn ang="0">
                  <a:pos x="T8" y="T9"/>
                </a:cxn>
                <a:cxn ang="0">
                  <a:pos x="T10" y="T11"/>
                </a:cxn>
              </a:cxnLst>
              <a:rect l="0" t="0" r="r" b="b"/>
              <a:pathLst>
                <a:path w="31" h="19">
                  <a:moveTo>
                    <a:pt x="31" y="19"/>
                  </a:moveTo>
                  <a:lnTo>
                    <a:pt x="0" y="19"/>
                  </a:lnTo>
                  <a:lnTo>
                    <a:pt x="0" y="0"/>
                  </a:lnTo>
                  <a:lnTo>
                    <a:pt x="31" y="0"/>
                  </a:lnTo>
                  <a:lnTo>
                    <a:pt x="31" y="19"/>
                  </a:lnTo>
                  <a:lnTo>
                    <a:pt x="31"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89" name="Freeform 147"/>
            <p:cNvSpPr/>
            <p:nvPr/>
          </p:nvSpPr>
          <p:spPr bwMode="auto">
            <a:xfrm>
              <a:off x="10985500" y="4774406"/>
              <a:ext cx="49213" cy="33338"/>
            </a:xfrm>
            <a:custGeom>
              <a:avLst/>
              <a:gdLst>
                <a:gd name="T0" fmla="*/ 31 w 31"/>
                <a:gd name="T1" fmla="*/ 21 h 21"/>
                <a:gd name="T2" fmla="*/ 0 w 31"/>
                <a:gd name="T3" fmla="*/ 21 h 21"/>
                <a:gd name="T4" fmla="*/ 0 w 31"/>
                <a:gd name="T5" fmla="*/ 0 h 21"/>
                <a:gd name="T6" fmla="*/ 31 w 31"/>
                <a:gd name="T7" fmla="*/ 0 h 21"/>
                <a:gd name="T8" fmla="*/ 31 w 31"/>
                <a:gd name="T9" fmla="*/ 21 h 21"/>
                <a:gd name="T10" fmla="*/ 31 w 31"/>
                <a:gd name="T11" fmla="*/ 21 h 21"/>
              </a:gdLst>
              <a:ahLst/>
              <a:cxnLst>
                <a:cxn ang="0">
                  <a:pos x="T0" y="T1"/>
                </a:cxn>
                <a:cxn ang="0">
                  <a:pos x="T2" y="T3"/>
                </a:cxn>
                <a:cxn ang="0">
                  <a:pos x="T4" y="T5"/>
                </a:cxn>
                <a:cxn ang="0">
                  <a:pos x="T6" y="T7"/>
                </a:cxn>
                <a:cxn ang="0">
                  <a:pos x="T8" y="T9"/>
                </a:cxn>
                <a:cxn ang="0">
                  <a:pos x="T10" y="T11"/>
                </a:cxn>
              </a:cxnLst>
              <a:rect l="0" t="0" r="r" b="b"/>
              <a:pathLst>
                <a:path w="31" h="21">
                  <a:moveTo>
                    <a:pt x="31" y="21"/>
                  </a:moveTo>
                  <a:lnTo>
                    <a:pt x="0" y="21"/>
                  </a:lnTo>
                  <a:lnTo>
                    <a:pt x="0" y="0"/>
                  </a:lnTo>
                  <a:lnTo>
                    <a:pt x="31" y="0"/>
                  </a:lnTo>
                  <a:lnTo>
                    <a:pt x="31" y="21"/>
                  </a:lnTo>
                  <a:lnTo>
                    <a:pt x="31"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grpSp>
        <p:nvGrpSpPr>
          <p:cNvPr id="90" name="组合 89"/>
          <p:cNvGrpSpPr/>
          <p:nvPr/>
        </p:nvGrpSpPr>
        <p:grpSpPr>
          <a:xfrm>
            <a:off x="651257" y="5207208"/>
            <a:ext cx="511175" cy="454025"/>
            <a:chOff x="4662488" y="6045993"/>
            <a:chExt cx="511175" cy="454025"/>
          </a:xfrm>
          <a:solidFill>
            <a:schemeClr val="bg1"/>
          </a:solidFill>
        </p:grpSpPr>
        <p:sp>
          <p:nvSpPr>
            <p:cNvPr id="91" name="Freeform 73"/>
            <p:cNvSpPr/>
            <p:nvPr/>
          </p:nvSpPr>
          <p:spPr bwMode="auto">
            <a:xfrm>
              <a:off x="4786313" y="626030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92" name="Freeform 74"/>
            <p:cNvSpPr/>
            <p:nvPr/>
          </p:nvSpPr>
          <p:spPr bwMode="auto">
            <a:xfrm>
              <a:off x="4762500" y="6277768"/>
              <a:ext cx="4763" cy="7938"/>
            </a:xfrm>
            <a:custGeom>
              <a:avLst/>
              <a:gdLst>
                <a:gd name="T0" fmla="*/ 1 w 2"/>
                <a:gd name="T1" fmla="*/ 4 h 4"/>
                <a:gd name="T2" fmla="*/ 2 w 2"/>
                <a:gd name="T3" fmla="*/ 0 h 4"/>
                <a:gd name="T4" fmla="*/ 0 w 2"/>
                <a:gd name="T5" fmla="*/ 2 h 4"/>
                <a:gd name="T6" fmla="*/ 0 w 2"/>
                <a:gd name="T7" fmla="*/ 2 h 4"/>
                <a:gd name="T8" fmla="*/ 1 w 2"/>
                <a:gd name="T9" fmla="*/ 4 h 4"/>
              </a:gdLst>
              <a:ahLst/>
              <a:cxnLst>
                <a:cxn ang="0">
                  <a:pos x="T0" y="T1"/>
                </a:cxn>
                <a:cxn ang="0">
                  <a:pos x="T2" y="T3"/>
                </a:cxn>
                <a:cxn ang="0">
                  <a:pos x="T4" y="T5"/>
                </a:cxn>
                <a:cxn ang="0">
                  <a:pos x="T6" y="T7"/>
                </a:cxn>
                <a:cxn ang="0">
                  <a:pos x="T8" y="T9"/>
                </a:cxn>
              </a:cxnLst>
              <a:rect l="0" t="0" r="r" b="b"/>
              <a:pathLst>
                <a:path w="2" h="4">
                  <a:moveTo>
                    <a:pt x="1" y="4"/>
                  </a:moveTo>
                  <a:cubicBezTo>
                    <a:pt x="2" y="4"/>
                    <a:pt x="2" y="1"/>
                    <a:pt x="2" y="0"/>
                  </a:cubicBezTo>
                  <a:cubicBezTo>
                    <a:pt x="1" y="1"/>
                    <a:pt x="1" y="1"/>
                    <a:pt x="0" y="2"/>
                  </a:cubicBezTo>
                  <a:cubicBezTo>
                    <a:pt x="0" y="2"/>
                    <a:pt x="0" y="2"/>
                    <a:pt x="0" y="2"/>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93" name="Freeform 75"/>
            <p:cNvSpPr/>
            <p:nvPr/>
          </p:nvSpPr>
          <p:spPr bwMode="auto">
            <a:xfrm>
              <a:off x="4770438" y="6268243"/>
              <a:ext cx="9525" cy="19050"/>
            </a:xfrm>
            <a:custGeom>
              <a:avLst/>
              <a:gdLst>
                <a:gd name="T0" fmla="*/ 4 w 6"/>
                <a:gd name="T1" fmla="*/ 8 h 11"/>
                <a:gd name="T2" fmla="*/ 4 w 6"/>
                <a:gd name="T3" fmla="*/ 11 h 11"/>
                <a:gd name="T4" fmla="*/ 6 w 6"/>
                <a:gd name="T5" fmla="*/ 7 h 11"/>
                <a:gd name="T6" fmla="*/ 4 w 6"/>
                <a:gd name="T7" fmla="*/ 7 h 11"/>
                <a:gd name="T8" fmla="*/ 4 w 6"/>
                <a:gd name="T9" fmla="*/ 0 h 11"/>
                <a:gd name="T10" fmla="*/ 0 w 6"/>
                <a:gd name="T11" fmla="*/ 4 h 11"/>
                <a:gd name="T12" fmla="*/ 1 w 6"/>
                <a:gd name="T13" fmla="*/ 4 h 11"/>
                <a:gd name="T14" fmla="*/ 4 w 6"/>
                <a:gd name="T15" fmla="*/ 8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1">
                  <a:moveTo>
                    <a:pt x="4" y="8"/>
                  </a:moveTo>
                  <a:cubicBezTo>
                    <a:pt x="5" y="10"/>
                    <a:pt x="3" y="10"/>
                    <a:pt x="4" y="11"/>
                  </a:cubicBezTo>
                  <a:cubicBezTo>
                    <a:pt x="4" y="10"/>
                    <a:pt x="5" y="9"/>
                    <a:pt x="6" y="7"/>
                  </a:cubicBezTo>
                  <a:cubicBezTo>
                    <a:pt x="6" y="6"/>
                    <a:pt x="4" y="7"/>
                    <a:pt x="4" y="7"/>
                  </a:cubicBezTo>
                  <a:cubicBezTo>
                    <a:pt x="2" y="5"/>
                    <a:pt x="3" y="2"/>
                    <a:pt x="4" y="0"/>
                  </a:cubicBezTo>
                  <a:cubicBezTo>
                    <a:pt x="3" y="1"/>
                    <a:pt x="1" y="2"/>
                    <a:pt x="0" y="4"/>
                  </a:cubicBezTo>
                  <a:cubicBezTo>
                    <a:pt x="0" y="4"/>
                    <a:pt x="1" y="4"/>
                    <a:pt x="1" y="4"/>
                  </a:cubicBezTo>
                  <a:cubicBezTo>
                    <a:pt x="1" y="6"/>
                    <a:pt x="3" y="7"/>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94" name="Freeform 76"/>
            <p:cNvSpPr/>
            <p:nvPr/>
          </p:nvSpPr>
          <p:spPr bwMode="auto">
            <a:xfrm>
              <a:off x="5048250" y="6261893"/>
              <a:ext cx="4763" cy="1588"/>
            </a:xfrm>
            <a:custGeom>
              <a:avLst/>
              <a:gdLst>
                <a:gd name="T0" fmla="*/ 3 w 3"/>
                <a:gd name="T1" fmla="*/ 1 h 1"/>
                <a:gd name="T2" fmla="*/ 1 w 3"/>
                <a:gd name="T3" fmla="*/ 0 h 1"/>
                <a:gd name="T4" fmla="*/ 0 w 3"/>
                <a:gd name="T5" fmla="*/ 1 h 1"/>
                <a:gd name="T6" fmla="*/ 3 w 3"/>
                <a:gd name="T7" fmla="*/ 1 h 1"/>
              </a:gdLst>
              <a:ahLst/>
              <a:cxnLst>
                <a:cxn ang="0">
                  <a:pos x="T0" y="T1"/>
                </a:cxn>
                <a:cxn ang="0">
                  <a:pos x="T2" y="T3"/>
                </a:cxn>
                <a:cxn ang="0">
                  <a:pos x="T4" y="T5"/>
                </a:cxn>
                <a:cxn ang="0">
                  <a:pos x="T6" y="T7"/>
                </a:cxn>
              </a:cxnLst>
              <a:rect l="0" t="0" r="r" b="b"/>
              <a:pathLst>
                <a:path w="3" h="1">
                  <a:moveTo>
                    <a:pt x="3" y="1"/>
                  </a:moveTo>
                  <a:cubicBezTo>
                    <a:pt x="2" y="1"/>
                    <a:pt x="2" y="0"/>
                    <a:pt x="1" y="0"/>
                  </a:cubicBezTo>
                  <a:cubicBezTo>
                    <a:pt x="1" y="0"/>
                    <a:pt x="0" y="0"/>
                    <a:pt x="0" y="1"/>
                  </a:cubicBezTo>
                  <a:cubicBezTo>
                    <a:pt x="1" y="1"/>
                    <a:pt x="2"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95" name="Freeform 77"/>
            <p:cNvSpPr>
              <a:spLocks noEditPoints="1"/>
            </p:cNvSpPr>
            <p:nvPr/>
          </p:nvSpPr>
          <p:spPr bwMode="auto">
            <a:xfrm>
              <a:off x="4687888" y="6187281"/>
              <a:ext cx="458788" cy="292100"/>
            </a:xfrm>
            <a:custGeom>
              <a:avLst/>
              <a:gdLst>
                <a:gd name="T0" fmla="*/ 0 w 262"/>
                <a:gd name="T1" fmla="*/ 132 h 167"/>
                <a:gd name="T2" fmla="*/ 19 w 262"/>
                <a:gd name="T3" fmla="*/ 167 h 167"/>
                <a:gd name="T4" fmla="*/ 15 w 262"/>
                <a:gd name="T5" fmla="*/ 115 h 167"/>
                <a:gd name="T6" fmla="*/ 13 w 262"/>
                <a:gd name="T7" fmla="*/ 110 h 167"/>
                <a:gd name="T8" fmla="*/ 40 w 262"/>
                <a:gd name="T9" fmla="*/ 56 h 167"/>
                <a:gd name="T10" fmla="*/ 45 w 262"/>
                <a:gd name="T11" fmla="*/ 52 h 167"/>
                <a:gd name="T12" fmla="*/ 45 w 262"/>
                <a:gd name="T13" fmla="*/ 49 h 167"/>
                <a:gd name="T14" fmla="*/ 51 w 262"/>
                <a:gd name="T15" fmla="*/ 46 h 167"/>
                <a:gd name="T16" fmla="*/ 53 w 262"/>
                <a:gd name="T17" fmla="*/ 44 h 167"/>
                <a:gd name="T18" fmla="*/ 51 w 262"/>
                <a:gd name="T19" fmla="*/ 44 h 167"/>
                <a:gd name="T20" fmla="*/ 52 w 262"/>
                <a:gd name="T21" fmla="*/ 41 h 167"/>
                <a:gd name="T22" fmla="*/ 56 w 262"/>
                <a:gd name="T23" fmla="*/ 42 h 167"/>
                <a:gd name="T24" fmla="*/ 75 w 262"/>
                <a:gd name="T25" fmla="*/ 25 h 167"/>
                <a:gd name="T26" fmla="*/ 71 w 262"/>
                <a:gd name="T27" fmla="*/ 29 h 167"/>
                <a:gd name="T28" fmla="*/ 131 w 262"/>
                <a:gd name="T29" fmla="*/ 14 h 167"/>
                <a:gd name="T30" fmla="*/ 194 w 262"/>
                <a:gd name="T31" fmla="*/ 33 h 167"/>
                <a:gd name="T32" fmla="*/ 202 w 262"/>
                <a:gd name="T33" fmla="*/ 39 h 167"/>
                <a:gd name="T34" fmla="*/ 207 w 262"/>
                <a:gd name="T35" fmla="*/ 41 h 167"/>
                <a:gd name="T36" fmla="*/ 209 w 262"/>
                <a:gd name="T37" fmla="*/ 44 h 167"/>
                <a:gd name="T38" fmla="*/ 212 w 262"/>
                <a:gd name="T39" fmla="*/ 45 h 167"/>
                <a:gd name="T40" fmla="*/ 237 w 262"/>
                <a:gd name="T41" fmla="*/ 76 h 167"/>
                <a:gd name="T42" fmla="*/ 238 w 262"/>
                <a:gd name="T43" fmla="*/ 79 h 167"/>
                <a:gd name="T44" fmla="*/ 241 w 262"/>
                <a:gd name="T45" fmla="*/ 90 h 167"/>
                <a:gd name="T46" fmla="*/ 242 w 262"/>
                <a:gd name="T47" fmla="*/ 95 h 167"/>
                <a:gd name="T48" fmla="*/ 244 w 262"/>
                <a:gd name="T49" fmla="*/ 93 h 167"/>
                <a:gd name="T50" fmla="*/ 245 w 262"/>
                <a:gd name="T51" fmla="*/ 98 h 167"/>
                <a:gd name="T52" fmla="*/ 243 w 262"/>
                <a:gd name="T53" fmla="*/ 97 h 167"/>
                <a:gd name="T54" fmla="*/ 243 w 262"/>
                <a:gd name="T55" fmla="*/ 98 h 167"/>
                <a:gd name="T56" fmla="*/ 245 w 262"/>
                <a:gd name="T57" fmla="*/ 107 h 167"/>
                <a:gd name="T58" fmla="*/ 248 w 262"/>
                <a:gd name="T59" fmla="*/ 132 h 167"/>
                <a:gd name="T60" fmla="*/ 246 w 262"/>
                <a:gd name="T61" fmla="*/ 154 h 167"/>
                <a:gd name="T62" fmla="*/ 246 w 262"/>
                <a:gd name="T63" fmla="*/ 164 h 167"/>
                <a:gd name="T64" fmla="*/ 244 w 262"/>
                <a:gd name="T65" fmla="*/ 160 h 167"/>
                <a:gd name="T66" fmla="*/ 257 w 262"/>
                <a:gd name="T67" fmla="*/ 167 h 167"/>
                <a:gd name="T68" fmla="*/ 131 w 262"/>
                <a:gd name="T69" fmla="*/ 0 h 167"/>
                <a:gd name="T70" fmla="*/ 242 w 262"/>
                <a:gd name="T71" fmla="*/ 8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 h="167">
                  <a:moveTo>
                    <a:pt x="131" y="0"/>
                  </a:moveTo>
                  <a:cubicBezTo>
                    <a:pt x="58" y="0"/>
                    <a:pt x="0" y="59"/>
                    <a:pt x="0" y="132"/>
                  </a:cubicBezTo>
                  <a:cubicBezTo>
                    <a:pt x="0" y="144"/>
                    <a:pt x="2" y="156"/>
                    <a:pt x="5" y="167"/>
                  </a:cubicBezTo>
                  <a:cubicBezTo>
                    <a:pt x="19" y="167"/>
                    <a:pt x="19" y="167"/>
                    <a:pt x="19" y="167"/>
                  </a:cubicBezTo>
                  <a:cubicBezTo>
                    <a:pt x="16" y="156"/>
                    <a:pt x="14" y="144"/>
                    <a:pt x="14" y="132"/>
                  </a:cubicBezTo>
                  <a:cubicBezTo>
                    <a:pt x="14" y="126"/>
                    <a:pt x="14" y="120"/>
                    <a:pt x="15" y="115"/>
                  </a:cubicBezTo>
                  <a:cubicBezTo>
                    <a:pt x="15" y="113"/>
                    <a:pt x="14" y="112"/>
                    <a:pt x="14" y="111"/>
                  </a:cubicBezTo>
                  <a:cubicBezTo>
                    <a:pt x="13" y="111"/>
                    <a:pt x="13" y="110"/>
                    <a:pt x="13" y="110"/>
                  </a:cubicBezTo>
                  <a:cubicBezTo>
                    <a:pt x="17" y="89"/>
                    <a:pt x="26" y="71"/>
                    <a:pt x="38" y="55"/>
                  </a:cubicBezTo>
                  <a:cubicBezTo>
                    <a:pt x="39" y="55"/>
                    <a:pt x="39" y="56"/>
                    <a:pt x="40" y="56"/>
                  </a:cubicBezTo>
                  <a:cubicBezTo>
                    <a:pt x="41" y="56"/>
                    <a:pt x="41" y="54"/>
                    <a:pt x="43" y="54"/>
                  </a:cubicBezTo>
                  <a:cubicBezTo>
                    <a:pt x="44" y="53"/>
                    <a:pt x="44" y="53"/>
                    <a:pt x="45" y="52"/>
                  </a:cubicBezTo>
                  <a:cubicBezTo>
                    <a:pt x="45" y="52"/>
                    <a:pt x="45" y="51"/>
                    <a:pt x="44" y="51"/>
                  </a:cubicBezTo>
                  <a:cubicBezTo>
                    <a:pt x="44" y="50"/>
                    <a:pt x="45" y="50"/>
                    <a:pt x="45" y="49"/>
                  </a:cubicBezTo>
                  <a:cubicBezTo>
                    <a:pt x="46" y="48"/>
                    <a:pt x="46" y="49"/>
                    <a:pt x="47" y="50"/>
                  </a:cubicBezTo>
                  <a:cubicBezTo>
                    <a:pt x="48" y="48"/>
                    <a:pt x="50" y="47"/>
                    <a:pt x="51" y="46"/>
                  </a:cubicBezTo>
                  <a:cubicBezTo>
                    <a:pt x="52" y="45"/>
                    <a:pt x="52" y="45"/>
                    <a:pt x="53" y="44"/>
                  </a:cubicBezTo>
                  <a:cubicBezTo>
                    <a:pt x="53" y="44"/>
                    <a:pt x="53" y="44"/>
                    <a:pt x="53" y="44"/>
                  </a:cubicBezTo>
                  <a:cubicBezTo>
                    <a:pt x="53" y="44"/>
                    <a:pt x="53" y="44"/>
                    <a:pt x="53" y="44"/>
                  </a:cubicBezTo>
                  <a:cubicBezTo>
                    <a:pt x="53" y="44"/>
                    <a:pt x="52" y="44"/>
                    <a:pt x="51" y="44"/>
                  </a:cubicBezTo>
                  <a:cubicBezTo>
                    <a:pt x="51" y="43"/>
                    <a:pt x="51" y="43"/>
                    <a:pt x="50" y="43"/>
                  </a:cubicBezTo>
                  <a:cubicBezTo>
                    <a:pt x="51" y="42"/>
                    <a:pt x="51" y="42"/>
                    <a:pt x="52" y="41"/>
                  </a:cubicBezTo>
                  <a:cubicBezTo>
                    <a:pt x="53" y="42"/>
                    <a:pt x="54" y="42"/>
                    <a:pt x="56" y="42"/>
                  </a:cubicBezTo>
                  <a:cubicBezTo>
                    <a:pt x="56" y="42"/>
                    <a:pt x="56" y="42"/>
                    <a:pt x="56" y="42"/>
                  </a:cubicBezTo>
                  <a:cubicBezTo>
                    <a:pt x="55" y="41"/>
                    <a:pt x="54" y="40"/>
                    <a:pt x="53" y="40"/>
                  </a:cubicBezTo>
                  <a:cubicBezTo>
                    <a:pt x="60" y="34"/>
                    <a:pt x="67" y="30"/>
                    <a:pt x="75" y="25"/>
                  </a:cubicBezTo>
                  <a:cubicBezTo>
                    <a:pt x="75" y="26"/>
                    <a:pt x="76" y="26"/>
                    <a:pt x="76" y="26"/>
                  </a:cubicBezTo>
                  <a:cubicBezTo>
                    <a:pt x="76" y="29"/>
                    <a:pt x="73" y="28"/>
                    <a:pt x="71" y="29"/>
                  </a:cubicBezTo>
                  <a:cubicBezTo>
                    <a:pt x="71" y="29"/>
                    <a:pt x="72" y="30"/>
                    <a:pt x="72" y="31"/>
                  </a:cubicBezTo>
                  <a:cubicBezTo>
                    <a:pt x="89" y="20"/>
                    <a:pt x="109" y="14"/>
                    <a:pt x="131" y="14"/>
                  </a:cubicBezTo>
                  <a:cubicBezTo>
                    <a:pt x="153" y="14"/>
                    <a:pt x="173" y="21"/>
                    <a:pt x="191" y="31"/>
                  </a:cubicBezTo>
                  <a:cubicBezTo>
                    <a:pt x="192" y="31"/>
                    <a:pt x="194" y="32"/>
                    <a:pt x="194" y="33"/>
                  </a:cubicBezTo>
                  <a:cubicBezTo>
                    <a:pt x="194" y="33"/>
                    <a:pt x="194" y="33"/>
                    <a:pt x="194" y="33"/>
                  </a:cubicBezTo>
                  <a:cubicBezTo>
                    <a:pt x="197" y="35"/>
                    <a:pt x="199" y="37"/>
                    <a:pt x="202" y="39"/>
                  </a:cubicBezTo>
                  <a:cubicBezTo>
                    <a:pt x="203" y="39"/>
                    <a:pt x="204" y="38"/>
                    <a:pt x="205" y="38"/>
                  </a:cubicBezTo>
                  <a:cubicBezTo>
                    <a:pt x="206" y="39"/>
                    <a:pt x="207" y="40"/>
                    <a:pt x="207" y="41"/>
                  </a:cubicBezTo>
                  <a:cubicBezTo>
                    <a:pt x="207" y="42"/>
                    <a:pt x="207" y="42"/>
                    <a:pt x="207" y="43"/>
                  </a:cubicBezTo>
                  <a:cubicBezTo>
                    <a:pt x="208" y="43"/>
                    <a:pt x="208" y="44"/>
                    <a:pt x="209" y="44"/>
                  </a:cubicBezTo>
                  <a:cubicBezTo>
                    <a:pt x="209" y="45"/>
                    <a:pt x="210" y="45"/>
                    <a:pt x="210" y="45"/>
                  </a:cubicBezTo>
                  <a:cubicBezTo>
                    <a:pt x="211" y="45"/>
                    <a:pt x="211" y="45"/>
                    <a:pt x="212" y="45"/>
                  </a:cubicBezTo>
                  <a:cubicBezTo>
                    <a:pt x="213" y="45"/>
                    <a:pt x="214" y="46"/>
                    <a:pt x="215" y="46"/>
                  </a:cubicBezTo>
                  <a:cubicBezTo>
                    <a:pt x="224" y="55"/>
                    <a:pt x="231" y="65"/>
                    <a:pt x="237" y="76"/>
                  </a:cubicBezTo>
                  <a:cubicBezTo>
                    <a:pt x="236" y="77"/>
                    <a:pt x="236" y="77"/>
                    <a:pt x="235" y="78"/>
                  </a:cubicBezTo>
                  <a:cubicBezTo>
                    <a:pt x="236" y="80"/>
                    <a:pt x="237" y="79"/>
                    <a:pt x="238" y="79"/>
                  </a:cubicBezTo>
                  <a:cubicBezTo>
                    <a:pt x="239" y="80"/>
                    <a:pt x="240" y="82"/>
                    <a:pt x="240" y="83"/>
                  </a:cubicBezTo>
                  <a:cubicBezTo>
                    <a:pt x="240" y="85"/>
                    <a:pt x="241" y="88"/>
                    <a:pt x="241" y="90"/>
                  </a:cubicBezTo>
                  <a:cubicBezTo>
                    <a:pt x="241" y="91"/>
                    <a:pt x="241" y="91"/>
                    <a:pt x="240" y="91"/>
                  </a:cubicBezTo>
                  <a:cubicBezTo>
                    <a:pt x="241" y="92"/>
                    <a:pt x="242" y="94"/>
                    <a:pt x="242" y="95"/>
                  </a:cubicBezTo>
                  <a:cubicBezTo>
                    <a:pt x="242" y="94"/>
                    <a:pt x="242" y="93"/>
                    <a:pt x="242" y="92"/>
                  </a:cubicBezTo>
                  <a:cubicBezTo>
                    <a:pt x="243" y="92"/>
                    <a:pt x="244" y="93"/>
                    <a:pt x="244" y="93"/>
                  </a:cubicBezTo>
                  <a:cubicBezTo>
                    <a:pt x="245" y="94"/>
                    <a:pt x="245" y="96"/>
                    <a:pt x="246" y="97"/>
                  </a:cubicBezTo>
                  <a:cubicBezTo>
                    <a:pt x="246" y="98"/>
                    <a:pt x="246" y="98"/>
                    <a:pt x="245" y="98"/>
                  </a:cubicBezTo>
                  <a:cubicBezTo>
                    <a:pt x="244" y="98"/>
                    <a:pt x="245" y="97"/>
                    <a:pt x="244" y="97"/>
                  </a:cubicBezTo>
                  <a:cubicBezTo>
                    <a:pt x="243" y="96"/>
                    <a:pt x="243" y="97"/>
                    <a:pt x="243" y="97"/>
                  </a:cubicBezTo>
                  <a:cubicBezTo>
                    <a:pt x="243" y="98"/>
                    <a:pt x="243" y="98"/>
                    <a:pt x="243" y="98"/>
                  </a:cubicBezTo>
                  <a:cubicBezTo>
                    <a:pt x="243" y="98"/>
                    <a:pt x="243" y="98"/>
                    <a:pt x="243" y="98"/>
                  </a:cubicBezTo>
                  <a:cubicBezTo>
                    <a:pt x="244" y="98"/>
                    <a:pt x="244" y="98"/>
                    <a:pt x="245" y="98"/>
                  </a:cubicBezTo>
                  <a:cubicBezTo>
                    <a:pt x="245" y="101"/>
                    <a:pt x="245" y="104"/>
                    <a:pt x="245" y="107"/>
                  </a:cubicBezTo>
                  <a:cubicBezTo>
                    <a:pt x="245" y="107"/>
                    <a:pt x="245" y="107"/>
                    <a:pt x="245" y="107"/>
                  </a:cubicBezTo>
                  <a:cubicBezTo>
                    <a:pt x="247" y="115"/>
                    <a:pt x="248" y="123"/>
                    <a:pt x="248" y="132"/>
                  </a:cubicBezTo>
                  <a:cubicBezTo>
                    <a:pt x="248" y="139"/>
                    <a:pt x="247" y="147"/>
                    <a:pt x="246" y="154"/>
                  </a:cubicBezTo>
                  <a:cubicBezTo>
                    <a:pt x="246" y="154"/>
                    <a:pt x="246" y="154"/>
                    <a:pt x="246" y="154"/>
                  </a:cubicBezTo>
                  <a:cubicBezTo>
                    <a:pt x="247" y="154"/>
                    <a:pt x="248" y="155"/>
                    <a:pt x="248" y="155"/>
                  </a:cubicBezTo>
                  <a:cubicBezTo>
                    <a:pt x="248" y="158"/>
                    <a:pt x="247" y="161"/>
                    <a:pt x="246" y="164"/>
                  </a:cubicBezTo>
                  <a:cubicBezTo>
                    <a:pt x="246" y="163"/>
                    <a:pt x="246" y="162"/>
                    <a:pt x="246" y="161"/>
                  </a:cubicBezTo>
                  <a:cubicBezTo>
                    <a:pt x="246" y="160"/>
                    <a:pt x="245" y="160"/>
                    <a:pt x="244" y="160"/>
                  </a:cubicBezTo>
                  <a:cubicBezTo>
                    <a:pt x="244" y="162"/>
                    <a:pt x="243" y="165"/>
                    <a:pt x="242" y="167"/>
                  </a:cubicBezTo>
                  <a:cubicBezTo>
                    <a:pt x="257" y="167"/>
                    <a:pt x="257" y="167"/>
                    <a:pt x="257" y="167"/>
                  </a:cubicBezTo>
                  <a:cubicBezTo>
                    <a:pt x="260" y="156"/>
                    <a:pt x="262" y="144"/>
                    <a:pt x="262" y="132"/>
                  </a:cubicBezTo>
                  <a:cubicBezTo>
                    <a:pt x="262" y="59"/>
                    <a:pt x="203" y="0"/>
                    <a:pt x="131" y="0"/>
                  </a:cubicBezTo>
                  <a:close/>
                  <a:moveTo>
                    <a:pt x="244" y="91"/>
                  </a:moveTo>
                  <a:cubicBezTo>
                    <a:pt x="242" y="91"/>
                    <a:pt x="242" y="89"/>
                    <a:pt x="242" y="87"/>
                  </a:cubicBezTo>
                  <a:cubicBezTo>
                    <a:pt x="243" y="88"/>
                    <a:pt x="243" y="90"/>
                    <a:pt x="244"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96" name="Freeform 78"/>
            <p:cNvSpPr/>
            <p:nvPr/>
          </p:nvSpPr>
          <p:spPr bwMode="auto">
            <a:xfrm>
              <a:off x="4800600" y="6244431"/>
              <a:ext cx="6350" cy="4763"/>
            </a:xfrm>
            <a:custGeom>
              <a:avLst/>
              <a:gdLst>
                <a:gd name="T0" fmla="*/ 0 w 4"/>
                <a:gd name="T1" fmla="*/ 3 h 3"/>
                <a:gd name="T2" fmla="*/ 4 w 4"/>
                <a:gd name="T3" fmla="*/ 0 h 3"/>
                <a:gd name="T4" fmla="*/ 0 w 4"/>
                <a:gd name="T5" fmla="*/ 2 h 3"/>
                <a:gd name="T6" fmla="*/ 0 w 4"/>
                <a:gd name="T7" fmla="*/ 3 h 3"/>
              </a:gdLst>
              <a:ahLst/>
              <a:cxnLst>
                <a:cxn ang="0">
                  <a:pos x="T0" y="T1"/>
                </a:cxn>
                <a:cxn ang="0">
                  <a:pos x="T2" y="T3"/>
                </a:cxn>
                <a:cxn ang="0">
                  <a:pos x="T4" y="T5"/>
                </a:cxn>
                <a:cxn ang="0">
                  <a:pos x="T6" y="T7"/>
                </a:cxn>
              </a:cxnLst>
              <a:rect l="0" t="0" r="r" b="b"/>
              <a:pathLst>
                <a:path w="4" h="3">
                  <a:moveTo>
                    <a:pt x="0" y="3"/>
                  </a:moveTo>
                  <a:cubicBezTo>
                    <a:pt x="1" y="2"/>
                    <a:pt x="2" y="1"/>
                    <a:pt x="4" y="0"/>
                  </a:cubicBezTo>
                  <a:cubicBezTo>
                    <a:pt x="2" y="0"/>
                    <a:pt x="2" y="2"/>
                    <a:pt x="0" y="2"/>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97" name="Freeform 79"/>
            <p:cNvSpPr/>
            <p:nvPr/>
          </p:nvSpPr>
          <p:spPr bwMode="auto">
            <a:xfrm>
              <a:off x="4808538" y="6241256"/>
              <a:ext cx="1588" cy="15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98" name="Freeform 80"/>
            <p:cNvSpPr>
              <a:spLocks noEditPoints="1"/>
            </p:cNvSpPr>
            <p:nvPr/>
          </p:nvSpPr>
          <p:spPr bwMode="auto">
            <a:xfrm>
              <a:off x="4710113" y="6263481"/>
              <a:ext cx="134938" cy="215900"/>
            </a:xfrm>
            <a:custGeom>
              <a:avLst/>
              <a:gdLst>
                <a:gd name="T0" fmla="*/ 40 w 77"/>
                <a:gd name="T1" fmla="*/ 9 h 123"/>
                <a:gd name="T2" fmla="*/ 35 w 77"/>
                <a:gd name="T3" fmla="*/ 6 h 123"/>
                <a:gd name="T4" fmla="*/ 31 w 77"/>
                <a:gd name="T5" fmla="*/ 7 h 123"/>
                <a:gd name="T6" fmla="*/ 30 w 77"/>
                <a:gd name="T7" fmla="*/ 10 h 123"/>
                <a:gd name="T8" fmla="*/ 25 w 77"/>
                <a:gd name="T9" fmla="*/ 11 h 123"/>
                <a:gd name="T10" fmla="*/ 2 w 77"/>
                <a:gd name="T11" fmla="*/ 71 h 123"/>
                <a:gd name="T12" fmla="*/ 6 w 77"/>
                <a:gd name="T13" fmla="*/ 80 h 123"/>
                <a:gd name="T14" fmla="*/ 7 w 77"/>
                <a:gd name="T15" fmla="*/ 75 h 123"/>
                <a:gd name="T16" fmla="*/ 11 w 77"/>
                <a:gd name="T17" fmla="*/ 81 h 123"/>
                <a:gd name="T18" fmla="*/ 24 w 77"/>
                <a:gd name="T19" fmla="*/ 94 h 123"/>
                <a:gd name="T20" fmla="*/ 29 w 77"/>
                <a:gd name="T21" fmla="*/ 98 h 123"/>
                <a:gd name="T22" fmla="*/ 36 w 77"/>
                <a:gd name="T23" fmla="*/ 104 h 123"/>
                <a:gd name="T24" fmla="*/ 34 w 77"/>
                <a:gd name="T25" fmla="*/ 117 h 123"/>
                <a:gd name="T26" fmla="*/ 35 w 77"/>
                <a:gd name="T27" fmla="*/ 123 h 123"/>
                <a:gd name="T28" fmla="*/ 77 w 77"/>
                <a:gd name="T29" fmla="*/ 119 h 123"/>
                <a:gd name="T30" fmla="*/ 71 w 77"/>
                <a:gd name="T31" fmla="*/ 112 h 123"/>
                <a:gd name="T32" fmla="*/ 62 w 77"/>
                <a:gd name="T33" fmla="*/ 109 h 123"/>
                <a:gd name="T34" fmla="*/ 49 w 77"/>
                <a:gd name="T35" fmla="*/ 96 h 123"/>
                <a:gd name="T36" fmla="*/ 44 w 77"/>
                <a:gd name="T37" fmla="*/ 95 h 123"/>
                <a:gd name="T38" fmla="*/ 36 w 77"/>
                <a:gd name="T39" fmla="*/ 98 h 123"/>
                <a:gd name="T40" fmla="*/ 32 w 77"/>
                <a:gd name="T41" fmla="*/ 90 h 123"/>
                <a:gd name="T42" fmla="*/ 24 w 77"/>
                <a:gd name="T43" fmla="*/ 82 h 123"/>
                <a:gd name="T44" fmla="*/ 23 w 77"/>
                <a:gd name="T45" fmla="*/ 73 h 123"/>
                <a:gd name="T46" fmla="*/ 33 w 77"/>
                <a:gd name="T47" fmla="*/ 74 h 123"/>
                <a:gd name="T48" fmla="*/ 35 w 77"/>
                <a:gd name="T49" fmla="*/ 71 h 123"/>
                <a:gd name="T50" fmla="*/ 42 w 77"/>
                <a:gd name="T51" fmla="*/ 62 h 123"/>
                <a:gd name="T52" fmla="*/ 46 w 77"/>
                <a:gd name="T53" fmla="*/ 53 h 123"/>
                <a:gd name="T54" fmla="*/ 55 w 77"/>
                <a:gd name="T55" fmla="*/ 49 h 123"/>
                <a:gd name="T56" fmla="*/ 54 w 77"/>
                <a:gd name="T57" fmla="*/ 42 h 123"/>
                <a:gd name="T58" fmla="*/ 60 w 77"/>
                <a:gd name="T59" fmla="*/ 47 h 123"/>
                <a:gd name="T60" fmla="*/ 63 w 77"/>
                <a:gd name="T61" fmla="*/ 46 h 123"/>
                <a:gd name="T62" fmla="*/ 58 w 77"/>
                <a:gd name="T63" fmla="*/ 37 h 123"/>
                <a:gd name="T64" fmla="*/ 54 w 77"/>
                <a:gd name="T65" fmla="*/ 26 h 123"/>
                <a:gd name="T66" fmla="*/ 50 w 77"/>
                <a:gd name="T67" fmla="*/ 23 h 123"/>
                <a:gd name="T68" fmla="*/ 43 w 77"/>
                <a:gd name="T69" fmla="*/ 22 h 123"/>
                <a:gd name="T70" fmla="*/ 42 w 77"/>
                <a:gd name="T71" fmla="*/ 33 h 123"/>
                <a:gd name="T72" fmla="*/ 36 w 77"/>
                <a:gd name="T73" fmla="*/ 34 h 123"/>
                <a:gd name="T74" fmla="*/ 29 w 77"/>
                <a:gd name="T75" fmla="*/ 27 h 123"/>
                <a:gd name="T76" fmla="*/ 37 w 77"/>
                <a:gd name="T77" fmla="*/ 18 h 123"/>
                <a:gd name="T78" fmla="*/ 43 w 77"/>
                <a:gd name="T79" fmla="*/ 10 h 123"/>
                <a:gd name="T80" fmla="*/ 48 w 77"/>
                <a:gd name="T81" fmla="*/ 9 h 123"/>
                <a:gd name="T82" fmla="*/ 48 w 77"/>
                <a:gd name="T83" fmla="*/ 19 h 123"/>
                <a:gd name="T84" fmla="*/ 54 w 77"/>
                <a:gd name="T85" fmla="*/ 16 h 123"/>
                <a:gd name="T86" fmla="*/ 59 w 77"/>
                <a:gd name="T87" fmla="*/ 13 h 123"/>
                <a:gd name="T88" fmla="*/ 55 w 77"/>
                <a:gd name="T89" fmla="*/ 9 h 123"/>
                <a:gd name="T90" fmla="*/ 49 w 77"/>
                <a:gd name="T91" fmla="*/ 3 h 123"/>
                <a:gd name="T92" fmla="*/ 40 w 77"/>
                <a:gd name="T93" fmla="*/ 0 h 123"/>
                <a:gd name="T94" fmla="*/ 58 w 77"/>
                <a:gd name="T95" fmla="*/ 37 h 123"/>
                <a:gd name="T96" fmla="*/ 5 w 77"/>
                <a:gd name="T97" fmla="*/ 71 h 123"/>
                <a:gd name="T98" fmla="*/ 5 w 77"/>
                <a:gd name="T99"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123">
                  <a:moveTo>
                    <a:pt x="38" y="2"/>
                  </a:moveTo>
                  <a:cubicBezTo>
                    <a:pt x="37" y="4"/>
                    <a:pt x="36" y="7"/>
                    <a:pt x="38" y="9"/>
                  </a:cubicBezTo>
                  <a:cubicBezTo>
                    <a:pt x="38" y="9"/>
                    <a:pt x="40" y="8"/>
                    <a:pt x="40" y="9"/>
                  </a:cubicBezTo>
                  <a:cubicBezTo>
                    <a:pt x="39" y="11"/>
                    <a:pt x="38" y="12"/>
                    <a:pt x="38" y="13"/>
                  </a:cubicBezTo>
                  <a:cubicBezTo>
                    <a:pt x="37" y="12"/>
                    <a:pt x="39" y="12"/>
                    <a:pt x="38" y="10"/>
                  </a:cubicBezTo>
                  <a:cubicBezTo>
                    <a:pt x="37" y="9"/>
                    <a:pt x="35" y="8"/>
                    <a:pt x="35" y="6"/>
                  </a:cubicBezTo>
                  <a:cubicBezTo>
                    <a:pt x="35" y="6"/>
                    <a:pt x="34" y="6"/>
                    <a:pt x="34" y="6"/>
                  </a:cubicBezTo>
                  <a:cubicBezTo>
                    <a:pt x="33" y="5"/>
                    <a:pt x="33" y="4"/>
                    <a:pt x="32" y="5"/>
                  </a:cubicBezTo>
                  <a:cubicBezTo>
                    <a:pt x="32" y="6"/>
                    <a:pt x="31" y="6"/>
                    <a:pt x="31" y="7"/>
                  </a:cubicBezTo>
                  <a:cubicBezTo>
                    <a:pt x="32" y="7"/>
                    <a:pt x="32" y="8"/>
                    <a:pt x="32" y="8"/>
                  </a:cubicBezTo>
                  <a:cubicBezTo>
                    <a:pt x="32" y="9"/>
                    <a:pt x="32" y="12"/>
                    <a:pt x="31" y="12"/>
                  </a:cubicBezTo>
                  <a:cubicBezTo>
                    <a:pt x="31" y="12"/>
                    <a:pt x="30" y="11"/>
                    <a:pt x="30" y="10"/>
                  </a:cubicBezTo>
                  <a:cubicBezTo>
                    <a:pt x="30" y="10"/>
                    <a:pt x="30" y="10"/>
                    <a:pt x="30" y="10"/>
                  </a:cubicBezTo>
                  <a:cubicBezTo>
                    <a:pt x="28" y="10"/>
                    <a:pt x="28" y="12"/>
                    <a:pt x="27" y="12"/>
                  </a:cubicBezTo>
                  <a:cubicBezTo>
                    <a:pt x="26" y="12"/>
                    <a:pt x="26" y="11"/>
                    <a:pt x="25" y="11"/>
                  </a:cubicBezTo>
                  <a:cubicBezTo>
                    <a:pt x="13" y="27"/>
                    <a:pt x="4" y="45"/>
                    <a:pt x="0" y="66"/>
                  </a:cubicBezTo>
                  <a:cubicBezTo>
                    <a:pt x="0" y="66"/>
                    <a:pt x="0" y="67"/>
                    <a:pt x="1" y="67"/>
                  </a:cubicBezTo>
                  <a:cubicBezTo>
                    <a:pt x="1" y="68"/>
                    <a:pt x="2" y="69"/>
                    <a:pt x="2" y="71"/>
                  </a:cubicBezTo>
                  <a:cubicBezTo>
                    <a:pt x="2" y="72"/>
                    <a:pt x="3" y="73"/>
                    <a:pt x="3" y="74"/>
                  </a:cubicBezTo>
                  <a:cubicBezTo>
                    <a:pt x="3" y="74"/>
                    <a:pt x="3" y="74"/>
                    <a:pt x="3" y="75"/>
                  </a:cubicBezTo>
                  <a:cubicBezTo>
                    <a:pt x="5" y="76"/>
                    <a:pt x="5" y="78"/>
                    <a:pt x="6" y="80"/>
                  </a:cubicBezTo>
                  <a:cubicBezTo>
                    <a:pt x="7" y="79"/>
                    <a:pt x="7" y="81"/>
                    <a:pt x="8" y="80"/>
                  </a:cubicBezTo>
                  <a:cubicBezTo>
                    <a:pt x="8" y="78"/>
                    <a:pt x="7" y="79"/>
                    <a:pt x="7" y="76"/>
                  </a:cubicBezTo>
                  <a:cubicBezTo>
                    <a:pt x="7" y="76"/>
                    <a:pt x="7" y="76"/>
                    <a:pt x="7" y="75"/>
                  </a:cubicBezTo>
                  <a:cubicBezTo>
                    <a:pt x="7" y="76"/>
                    <a:pt x="7" y="76"/>
                    <a:pt x="7" y="76"/>
                  </a:cubicBezTo>
                  <a:cubicBezTo>
                    <a:pt x="8" y="76"/>
                    <a:pt x="8" y="77"/>
                    <a:pt x="8" y="77"/>
                  </a:cubicBezTo>
                  <a:cubicBezTo>
                    <a:pt x="9" y="78"/>
                    <a:pt x="10" y="80"/>
                    <a:pt x="11" y="81"/>
                  </a:cubicBezTo>
                  <a:cubicBezTo>
                    <a:pt x="11" y="84"/>
                    <a:pt x="12" y="86"/>
                    <a:pt x="13" y="88"/>
                  </a:cubicBezTo>
                  <a:cubicBezTo>
                    <a:pt x="16" y="89"/>
                    <a:pt x="18" y="91"/>
                    <a:pt x="22" y="90"/>
                  </a:cubicBezTo>
                  <a:cubicBezTo>
                    <a:pt x="23" y="92"/>
                    <a:pt x="23" y="93"/>
                    <a:pt x="24" y="94"/>
                  </a:cubicBezTo>
                  <a:cubicBezTo>
                    <a:pt x="25" y="93"/>
                    <a:pt x="26" y="94"/>
                    <a:pt x="27" y="94"/>
                  </a:cubicBezTo>
                  <a:cubicBezTo>
                    <a:pt x="27" y="95"/>
                    <a:pt x="28" y="96"/>
                    <a:pt x="29" y="97"/>
                  </a:cubicBezTo>
                  <a:cubicBezTo>
                    <a:pt x="29" y="97"/>
                    <a:pt x="29" y="97"/>
                    <a:pt x="29" y="98"/>
                  </a:cubicBezTo>
                  <a:cubicBezTo>
                    <a:pt x="31" y="98"/>
                    <a:pt x="32" y="101"/>
                    <a:pt x="34" y="101"/>
                  </a:cubicBezTo>
                  <a:cubicBezTo>
                    <a:pt x="34" y="101"/>
                    <a:pt x="34" y="99"/>
                    <a:pt x="35" y="99"/>
                  </a:cubicBezTo>
                  <a:cubicBezTo>
                    <a:pt x="35" y="101"/>
                    <a:pt x="36" y="102"/>
                    <a:pt x="36" y="104"/>
                  </a:cubicBezTo>
                  <a:cubicBezTo>
                    <a:pt x="36" y="105"/>
                    <a:pt x="35" y="104"/>
                    <a:pt x="35" y="105"/>
                  </a:cubicBezTo>
                  <a:cubicBezTo>
                    <a:pt x="35" y="108"/>
                    <a:pt x="34" y="108"/>
                    <a:pt x="34" y="110"/>
                  </a:cubicBezTo>
                  <a:cubicBezTo>
                    <a:pt x="33" y="113"/>
                    <a:pt x="35" y="115"/>
                    <a:pt x="34" y="117"/>
                  </a:cubicBezTo>
                  <a:cubicBezTo>
                    <a:pt x="34" y="118"/>
                    <a:pt x="36" y="118"/>
                    <a:pt x="36" y="119"/>
                  </a:cubicBezTo>
                  <a:cubicBezTo>
                    <a:pt x="36" y="119"/>
                    <a:pt x="35" y="119"/>
                    <a:pt x="34" y="119"/>
                  </a:cubicBezTo>
                  <a:cubicBezTo>
                    <a:pt x="34" y="121"/>
                    <a:pt x="35" y="122"/>
                    <a:pt x="35" y="123"/>
                  </a:cubicBezTo>
                  <a:cubicBezTo>
                    <a:pt x="76" y="123"/>
                    <a:pt x="76" y="123"/>
                    <a:pt x="76" y="123"/>
                  </a:cubicBezTo>
                  <a:cubicBezTo>
                    <a:pt x="76" y="123"/>
                    <a:pt x="76" y="122"/>
                    <a:pt x="77" y="122"/>
                  </a:cubicBezTo>
                  <a:cubicBezTo>
                    <a:pt x="77" y="120"/>
                    <a:pt x="77" y="120"/>
                    <a:pt x="77" y="119"/>
                  </a:cubicBezTo>
                  <a:cubicBezTo>
                    <a:pt x="77" y="117"/>
                    <a:pt x="77" y="116"/>
                    <a:pt x="76" y="115"/>
                  </a:cubicBezTo>
                  <a:cubicBezTo>
                    <a:pt x="76" y="114"/>
                    <a:pt x="75" y="115"/>
                    <a:pt x="74" y="115"/>
                  </a:cubicBezTo>
                  <a:cubicBezTo>
                    <a:pt x="74" y="114"/>
                    <a:pt x="72" y="113"/>
                    <a:pt x="71" y="112"/>
                  </a:cubicBezTo>
                  <a:cubicBezTo>
                    <a:pt x="70" y="112"/>
                    <a:pt x="69" y="112"/>
                    <a:pt x="68" y="112"/>
                  </a:cubicBezTo>
                  <a:cubicBezTo>
                    <a:pt x="67" y="111"/>
                    <a:pt x="65" y="112"/>
                    <a:pt x="64" y="110"/>
                  </a:cubicBezTo>
                  <a:cubicBezTo>
                    <a:pt x="63" y="110"/>
                    <a:pt x="62" y="110"/>
                    <a:pt x="62" y="109"/>
                  </a:cubicBezTo>
                  <a:cubicBezTo>
                    <a:pt x="63" y="107"/>
                    <a:pt x="61" y="101"/>
                    <a:pt x="57" y="103"/>
                  </a:cubicBezTo>
                  <a:cubicBezTo>
                    <a:pt x="56" y="102"/>
                    <a:pt x="55" y="101"/>
                    <a:pt x="55" y="99"/>
                  </a:cubicBezTo>
                  <a:cubicBezTo>
                    <a:pt x="53" y="98"/>
                    <a:pt x="51" y="97"/>
                    <a:pt x="49" y="96"/>
                  </a:cubicBezTo>
                  <a:cubicBezTo>
                    <a:pt x="49" y="96"/>
                    <a:pt x="49" y="97"/>
                    <a:pt x="48" y="97"/>
                  </a:cubicBezTo>
                  <a:cubicBezTo>
                    <a:pt x="48" y="95"/>
                    <a:pt x="46" y="95"/>
                    <a:pt x="45" y="93"/>
                  </a:cubicBezTo>
                  <a:cubicBezTo>
                    <a:pt x="44" y="93"/>
                    <a:pt x="44" y="94"/>
                    <a:pt x="44" y="95"/>
                  </a:cubicBezTo>
                  <a:cubicBezTo>
                    <a:pt x="43" y="94"/>
                    <a:pt x="43" y="93"/>
                    <a:pt x="42" y="93"/>
                  </a:cubicBezTo>
                  <a:cubicBezTo>
                    <a:pt x="41" y="94"/>
                    <a:pt x="41" y="94"/>
                    <a:pt x="40" y="94"/>
                  </a:cubicBezTo>
                  <a:cubicBezTo>
                    <a:pt x="39" y="96"/>
                    <a:pt x="37" y="97"/>
                    <a:pt x="36" y="98"/>
                  </a:cubicBezTo>
                  <a:cubicBezTo>
                    <a:pt x="37" y="97"/>
                    <a:pt x="36" y="96"/>
                    <a:pt x="35" y="96"/>
                  </a:cubicBezTo>
                  <a:cubicBezTo>
                    <a:pt x="34" y="97"/>
                    <a:pt x="33" y="98"/>
                    <a:pt x="32" y="98"/>
                  </a:cubicBezTo>
                  <a:cubicBezTo>
                    <a:pt x="31" y="96"/>
                    <a:pt x="32" y="93"/>
                    <a:pt x="32" y="90"/>
                  </a:cubicBezTo>
                  <a:cubicBezTo>
                    <a:pt x="31" y="89"/>
                    <a:pt x="29" y="89"/>
                    <a:pt x="27" y="89"/>
                  </a:cubicBezTo>
                  <a:cubicBezTo>
                    <a:pt x="28" y="87"/>
                    <a:pt x="29" y="85"/>
                    <a:pt x="28" y="82"/>
                  </a:cubicBezTo>
                  <a:cubicBezTo>
                    <a:pt x="27" y="83"/>
                    <a:pt x="26" y="83"/>
                    <a:pt x="24" y="82"/>
                  </a:cubicBezTo>
                  <a:cubicBezTo>
                    <a:pt x="24" y="84"/>
                    <a:pt x="24" y="86"/>
                    <a:pt x="23" y="86"/>
                  </a:cubicBezTo>
                  <a:cubicBezTo>
                    <a:pt x="18" y="87"/>
                    <a:pt x="21" y="78"/>
                    <a:pt x="20" y="75"/>
                  </a:cubicBezTo>
                  <a:cubicBezTo>
                    <a:pt x="21" y="74"/>
                    <a:pt x="22" y="73"/>
                    <a:pt x="23" y="73"/>
                  </a:cubicBezTo>
                  <a:cubicBezTo>
                    <a:pt x="25" y="72"/>
                    <a:pt x="26" y="74"/>
                    <a:pt x="28" y="74"/>
                  </a:cubicBezTo>
                  <a:cubicBezTo>
                    <a:pt x="28" y="73"/>
                    <a:pt x="28" y="73"/>
                    <a:pt x="28" y="73"/>
                  </a:cubicBezTo>
                  <a:cubicBezTo>
                    <a:pt x="30" y="73"/>
                    <a:pt x="33" y="72"/>
                    <a:pt x="33" y="74"/>
                  </a:cubicBezTo>
                  <a:cubicBezTo>
                    <a:pt x="33" y="77"/>
                    <a:pt x="34" y="78"/>
                    <a:pt x="36" y="78"/>
                  </a:cubicBezTo>
                  <a:cubicBezTo>
                    <a:pt x="36" y="76"/>
                    <a:pt x="36" y="75"/>
                    <a:pt x="36" y="74"/>
                  </a:cubicBezTo>
                  <a:cubicBezTo>
                    <a:pt x="36" y="73"/>
                    <a:pt x="35" y="72"/>
                    <a:pt x="35" y="71"/>
                  </a:cubicBezTo>
                  <a:cubicBezTo>
                    <a:pt x="36" y="68"/>
                    <a:pt x="37" y="66"/>
                    <a:pt x="40" y="66"/>
                  </a:cubicBezTo>
                  <a:cubicBezTo>
                    <a:pt x="40" y="64"/>
                    <a:pt x="40" y="64"/>
                    <a:pt x="40" y="63"/>
                  </a:cubicBezTo>
                  <a:cubicBezTo>
                    <a:pt x="41" y="63"/>
                    <a:pt x="42" y="63"/>
                    <a:pt x="42" y="62"/>
                  </a:cubicBezTo>
                  <a:cubicBezTo>
                    <a:pt x="41" y="60"/>
                    <a:pt x="43" y="60"/>
                    <a:pt x="43" y="57"/>
                  </a:cubicBezTo>
                  <a:cubicBezTo>
                    <a:pt x="44" y="57"/>
                    <a:pt x="45" y="56"/>
                    <a:pt x="47" y="55"/>
                  </a:cubicBezTo>
                  <a:cubicBezTo>
                    <a:pt x="47" y="54"/>
                    <a:pt x="46" y="54"/>
                    <a:pt x="46" y="53"/>
                  </a:cubicBezTo>
                  <a:cubicBezTo>
                    <a:pt x="48" y="51"/>
                    <a:pt x="50" y="51"/>
                    <a:pt x="52" y="50"/>
                  </a:cubicBezTo>
                  <a:cubicBezTo>
                    <a:pt x="52" y="51"/>
                    <a:pt x="51" y="51"/>
                    <a:pt x="51" y="52"/>
                  </a:cubicBezTo>
                  <a:cubicBezTo>
                    <a:pt x="52" y="51"/>
                    <a:pt x="54" y="50"/>
                    <a:pt x="55" y="49"/>
                  </a:cubicBezTo>
                  <a:cubicBezTo>
                    <a:pt x="54" y="48"/>
                    <a:pt x="52" y="49"/>
                    <a:pt x="52" y="46"/>
                  </a:cubicBezTo>
                  <a:cubicBezTo>
                    <a:pt x="53" y="45"/>
                    <a:pt x="54" y="45"/>
                    <a:pt x="55" y="45"/>
                  </a:cubicBezTo>
                  <a:cubicBezTo>
                    <a:pt x="55" y="43"/>
                    <a:pt x="54" y="44"/>
                    <a:pt x="54" y="42"/>
                  </a:cubicBezTo>
                  <a:cubicBezTo>
                    <a:pt x="56" y="44"/>
                    <a:pt x="59" y="40"/>
                    <a:pt x="60" y="41"/>
                  </a:cubicBezTo>
                  <a:cubicBezTo>
                    <a:pt x="59" y="43"/>
                    <a:pt x="57" y="45"/>
                    <a:pt x="56" y="47"/>
                  </a:cubicBezTo>
                  <a:cubicBezTo>
                    <a:pt x="58" y="48"/>
                    <a:pt x="58" y="47"/>
                    <a:pt x="60" y="47"/>
                  </a:cubicBezTo>
                  <a:cubicBezTo>
                    <a:pt x="60" y="48"/>
                    <a:pt x="59" y="49"/>
                    <a:pt x="60" y="49"/>
                  </a:cubicBezTo>
                  <a:cubicBezTo>
                    <a:pt x="60" y="48"/>
                    <a:pt x="62" y="49"/>
                    <a:pt x="63" y="49"/>
                  </a:cubicBezTo>
                  <a:cubicBezTo>
                    <a:pt x="63" y="48"/>
                    <a:pt x="62" y="46"/>
                    <a:pt x="63" y="46"/>
                  </a:cubicBezTo>
                  <a:cubicBezTo>
                    <a:pt x="61" y="45"/>
                    <a:pt x="61" y="44"/>
                    <a:pt x="60" y="43"/>
                  </a:cubicBezTo>
                  <a:cubicBezTo>
                    <a:pt x="61" y="40"/>
                    <a:pt x="61" y="40"/>
                    <a:pt x="60" y="37"/>
                  </a:cubicBezTo>
                  <a:cubicBezTo>
                    <a:pt x="60" y="36"/>
                    <a:pt x="59" y="37"/>
                    <a:pt x="58" y="37"/>
                  </a:cubicBezTo>
                  <a:cubicBezTo>
                    <a:pt x="59" y="34"/>
                    <a:pt x="57" y="34"/>
                    <a:pt x="56" y="32"/>
                  </a:cubicBezTo>
                  <a:cubicBezTo>
                    <a:pt x="57" y="32"/>
                    <a:pt x="57" y="31"/>
                    <a:pt x="57" y="31"/>
                  </a:cubicBezTo>
                  <a:cubicBezTo>
                    <a:pt x="55" y="30"/>
                    <a:pt x="56" y="26"/>
                    <a:pt x="54" y="26"/>
                  </a:cubicBezTo>
                  <a:cubicBezTo>
                    <a:pt x="53" y="27"/>
                    <a:pt x="54" y="28"/>
                    <a:pt x="53" y="28"/>
                  </a:cubicBezTo>
                  <a:cubicBezTo>
                    <a:pt x="52" y="28"/>
                    <a:pt x="51" y="29"/>
                    <a:pt x="50" y="28"/>
                  </a:cubicBezTo>
                  <a:cubicBezTo>
                    <a:pt x="50" y="26"/>
                    <a:pt x="50" y="25"/>
                    <a:pt x="50" y="23"/>
                  </a:cubicBezTo>
                  <a:cubicBezTo>
                    <a:pt x="48" y="24"/>
                    <a:pt x="49" y="22"/>
                    <a:pt x="47" y="22"/>
                  </a:cubicBezTo>
                  <a:cubicBezTo>
                    <a:pt x="46" y="23"/>
                    <a:pt x="46" y="21"/>
                    <a:pt x="45" y="21"/>
                  </a:cubicBezTo>
                  <a:cubicBezTo>
                    <a:pt x="44" y="21"/>
                    <a:pt x="44" y="22"/>
                    <a:pt x="43" y="22"/>
                  </a:cubicBezTo>
                  <a:cubicBezTo>
                    <a:pt x="43" y="26"/>
                    <a:pt x="42" y="29"/>
                    <a:pt x="42" y="32"/>
                  </a:cubicBezTo>
                  <a:cubicBezTo>
                    <a:pt x="42" y="33"/>
                    <a:pt x="40" y="31"/>
                    <a:pt x="40" y="32"/>
                  </a:cubicBezTo>
                  <a:cubicBezTo>
                    <a:pt x="40" y="34"/>
                    <a:pt x="41" y="33"/>
                    <a:pt x="42" y="33"/>
                  </a:cubicBezTo>
                  <a:cubicBezTo>
                    <a:pt x="40" y="34"/>
                    <a:pt x="40" y="37"/>
                    <a:pt x="40" y="39"/>
                  </a:cubicBezTo>
                  <a:cubicBezTo>
                    <a:pt x="39" y="38"/>
                    <a:pt x="39" y="35"/>
                    <a:pt x="38" y="33"/>
                  </a:cubicBezTo>
                  <a:cubicBezTo>
                    <a:pt x="37" y="32"/>
                    <a:pt x="37" y="34"/>
                    <a:pt x="36" y="34"/>
                  </a:cubicBezTo>
                  <a:cubicBezTo>
                    <a:pt x="36" y="32"/>
                    <a:pt x="36" y="33"/>
                    <a:pt x="35" y="33"/>
                  </a:cubicBezTo>
                  <a:cubicBezTo>
                    <a:pt x="34" y="32"/>
                    <a:pt x="32" y="31"/>
                    <a:pt x="30" y="30"/>
                  </a:cubicBezTo>
                  <a:cubicBezTo>
                    <a:pt x="31" y="28"/>
                    <a:pt x="29" y="29"/>
                    <a:pt x="29" y="27"/>
                  </a:cubicBezTo>
                  <a:cubicBezTo>
                    <a:pt x="30" y="27"/>
                    <a:pt x="30" y="26"/>
                    <a:pt x="30" y="25"/>
                  </a:cubicBezTo>
                  <a:cubicBezTo>
                    <a:pt x="31" y="25"/>
                    <a:pt x="32" y="23"/>
                    <a:pt x="33" y="22"/>
                  </a:cubicBezTo>
                  <a:cubicBezTo>
                    <a:pt x="34" y="20"/>
                    <a:pt x="35" y="19"/>
                    <a:pt x="37" y="18"/>
                  </a:cubicBezTo>
                  <a:cubicBezTo>
                    <a:pt x="37" y="18"/>
                    <a:pt x="36" y="17"/>
                    <a:pt x="36" y="17"/>
                  </a:cubicBezTo>
                  <a:cubicBezTo>
                    <a:pt x="39" y="16"/>
                    <a:pt x="41" y="15"/>
                    <a:pt x="42" y="15"/>
                  </a:cubicBezTo>
                  <a:cubicBezTo>
                    <a:pt x="42" y="13"/>
                    <a:pt x="42" y="11"/>
                    <a:pt x="43" y="10"/>
                  </a:cubicBezTo>
                  <a:cubicBezTo>
                    <a:pt x="42" y="9"/>
                    <a:pt x="41" y="9"/>
                    <a:pt x="41" y="9"/>
                  </a:cubicBezTo>
                  <a:cubicBezTo>
                    <a:pt x="42" y="8"/>
                    <a:pt x="44" y="9"/>
                    <a:pt x="44" y="9"/>
                  </a:cubicBezTo>
                  <a:cubicBezTo>
                    <a:pt x="45" y="8"/>
                    <a:pt x="46" y="10"/>
                    <a:pt x="48" y="9"/>
                  </a:cubicBezTo>
                  <a:cubicBezTo>
                    <a:pt x="47" y="12"/>
                    <a:pt x="50" y="11"/>
                    <a:pt x="49" y="13"/>
                  </a:cubicBezTo>
                  <a:cubicBezTo>
                    <a:pt x="49" y="16"/>
                    <a:pt x="45" y="15"/>
                    <a:pt x="44" y="18"/>
                  </a:cubicBezTo>
                  <a:cubicBezTo>
                    <a:pt x="45" y="19"/>
                    <a:pt x="46" y="19"/>
                    <a:pt x="48" y="19"/>
                  </a:cubicBezTo>
                  <a:cubicBezTo>
                    <a:pt x="51" y="21"/>
                    <a:pt x="52" y="24"/>
                    <a:pt x="55" y="24"/>
                  </a:cubicBezTo>
                  <a:cubicBezTo>
                    <a:pt x="54" y="22"/>
                    <a:pt x="56" y="22"/>
                    <a:pt x="55" y="19"/>
                  </a:cubicBezTo>
                  <a:cubicBezTo>
                    <a:pt x="55" y="18"/>
                    <a:pt x="54" y="17"/>
                    <a:pt x="54" y="16"/>
                  </a:cubicBezTo>
                  <a:cubicBezTo>
                    <a:pt x="56" y="16"/>
                    <a:pt x="56" y="18"/>
                    <a:pt x="57" y="18"/>
                  </a:cubicBezTo>
                  <a:cubicBezTo>
                    <a:pt x="57" y="17"/>
                    <a:pt x="57" y="16"/>
                    <a:pt x="58" y="16"/>
                  </a:cubicBezTo>
                  <a:cubicBezTo>
                    <a:pt x="58" y="15"/>
                    <a:pt x="59" y="14"/>
                    <a:pt x="59" y="13"/>
                  </a:cubicBezTo>
                  <a:cubicBezTo>
                    <a:pt x="58" y="14"/>
                    <a:pt x="58" y="12"/>
                    <a:pt x="58" y="12"/>
                  </a:cubicBezTo>
                  <a:cubicBezTo>
                    <a:pt x="56" y="12"/>
                    <a:pt x="55" y="11"/>
                    <a:pt x="54" y="10"/>
                  </a:cubicBezTo>
                  <a:cubicBezTo>
                    <a:pt x="54" y="9"/>
                    <a:pt x="55" y="10"/>
                    <a:pt x="55" y="9"/>
                  </a:cubicBezTo>
                  <a:cubicBezTo>
                    <a:pt x="55" y="7"/>
                    <a:pt x="54" y="7"/>
                    <a:pt x="54" y="5"/>
                  </a:cubicBezTo>
                  <a:cubicBezTo>
                    <a:pt x="52" y="5"/>
                    <a:pt x="51" y="5"/>
                    <a:pt x="50" y="5"/>
                  </a:cubicBezTo>
                  <a:cubicBezTo>
                    <a:pt x="50" y="4"/>
                    <a:pt x="49" y="4"/>
                    <a:pt x="49" y="3"/>
                  </a:cubicBezTo>
                  <a:cubicBezTo>
                    <a:pt x="47" y="3"/>
                    <a:pt x="46" y="3"/>
                    <a:pt x="45" y="3"/>
                  </a:cubicBezTo>
                  <a:cubicBezTo>
                    <a:pt x="45" y="1"/>
                    <a:pt x="42" y="1"/>
                    <a:pt x="41" y="3"/>
                  </a:cubicBezTo>
                  <a:cubicBezTo>
                    <a:pt x="41" y="1"/>
                    <a:pt x="41" y="0"/>
                    <a:pt x="40" y="0"/>
                  </a:cubicBezTo>
                  <a:cubicBezTo>
                    <a:pt x="40" y="0"/>
                    <a:pt x="40" y="0"/>
                    <a:pt x="40" y="0"/>
                  </a:cubicBezTo>
                  <a:cubicBezTo>
                    <a:pt x="39" y="1"/>
                    <a:pt x="39" y="1"/>
                    <a:pt x="38" y="2"/>
                  </a:cubicBezTo>
                  <a:close/>
                  <a:moveTo>
                    <a:pt x="58" y="37"/>
                  </a:moveTo>
                  <a:cubicBezTo>
                    <a:pt x="58" y="37"/>
                    <a:pt x="58" y="38"/>
                    <a:pt x="58" y="38"/>
                  </a:cubicBezTo>
                  <a:cubicBezTo>
                    <a:pt x="57" y="37"/>
                    <a:pt x="58" y="37"/>
                    <a:pt x="58" y="37"/>
                  </a:cubicBezTo>
                  <a:close/>
                  <a:moveTo>
                    <a:pt x="5" y="71"/>
                  </a:moveTo>
                  <a:cubicBezTo>
                    <a:pt x="5" y="71"/>
                    <a:pt x="5" y="71"/>
                    <a:pt x="5" y="71"/>
                  </a:cubicBezTo>
                  <a:cubicBezTo>
                    <a:pt x="5" y="72"/>
                    <a:pt x="5" y="72"/>
                    <a:pt x="5" y="71"/>
                  </a:cubicBezTo>
                  <a:close/>
                  <a:moveTo>
                    <a:pt x="5" y="72"/>
                  </a:moveTo>
                  <a:cubicBezTo>
                    <a:pt x="6" y="72"/>
                    <a:pt x="6" y="74"/>
                    <a:pt x="7" y="74"/>
                  </a:cubicBezTo>
                  <a:cubicBezTo>
                    <a:pt x="6" y="75"/>
                    <a:pt x="5" y="74"/>
                    <a:pt x="5"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99" name="Freeform 81"/>
            <p:cNvSpPr>
              <a:spLocks noEditPoints="1"/>
            </p:cNvSpPr>
            <p:nvPr/>
          </p:nvSpPr>
          <p:spPr bwMode="auto">
            <a:xfrm>
              <a:off x="4775200" y="6230143"/>
              <a:ext cx="46038" cy="34925"/>
            </a:xfrm>
            <a:custGeom>
              <a:avLst/>
              <a:gdLst>
                <a:gd name="T0" fmla="*/ 21 w 26"/>
                <a:gd name="T1" fmla="*/ 4 h 20"/>
                <a:gd name="T2" fmla="*/ 26 w 26"/>
                <a:gd name="T3" fmla="*/ 1 h 20"/>
                <a:gd name="T4" fmla="*/ 25 w 26"/>
                <a:gd name="T5" fmla="*/ 0 h 20"/>
                <a:gd name="T6" fmla="*/ 3 w 26"/>
                <a:gd name="T7" fmla="*/ 15 h 20"/>
                <a:gd name="T8" fmla="*/ 6 w 26"/>
                <a:gd name="T9" fmla="*/ 17 h 20"/>
                <a:gd name="T10" fmla="*/ 6 w 26"/>
                <a:gd name="T11" fmla="*/ 17 h 20"/>
                <a:gd name="T12" fmla="*/ 6 w 26"/>
                <a:gd name="T13" fmla="*/ 17 h 20"/>
                <a:gd name="T14" fmla="*/ 2 w 26"/>
                <a:gd name="T15" fmla="*/ 16 h 20"/>
                <a:gd name="T16" fmla="*/ 0 w 26"/>
                <a:gd name="T17" fmla="*/ 18 h 20"/>
                <a:gd name="T18" fmla="*/ 1 w 26"/>
                <a:gd name="T19" fmla="*/ 19 h 20"/>
                <a:gd name="T20" fmla="*/ 3 w 26"/>
                <a:gd name="T21" fmla="*/ 19 h 20"/>
                <a:gd name="T22" fmla="*/ 9 w 26"/>
                <a:gd name="T23" fmla="*/ 17 h 20"/>
                <a:gd name="T24" fmla="*/ 11 w 26"/>
                <a:gd name="T25" fmla="*/ 16 h 20"/>
                <a:gd name="T26" fmla="*/ 9 w 26"/>
                <a:gd name="T27" fmla="*/ 15 h 20"/>
                <a:gd name="T28" fmla="*/ 12 w 26"/>
                <a:gd name="T29" fmla="*/ 15 h 20"/>
                <a:gd name="T30" fmla="*/ 14 w 26"/>
                <a:gd name="T31" fmla="*/ 11 h 20"/>
                <a:gd name="T32" fmla="*/ 14 w 26"/>
                <a:gd name="T33" fmla="*/ 10 h 20"/>
                <a:gd name="T34" fmla="*/ 18 w 26"/>
                <a:gd name="T35" fmla="*/ 8 h 20"/>
                <a:gd name="T36" fmla="*/ 19 w 26"/>
                <a:gd name="T37" fmla="*/ 8 h 20"/>
                <a:gd name="T38" fmla="*/ 19 w 26"/>
                <a:gd name="T39" fmla="*/ 7 h 20"/>
                <a:gd name="T40" fmla="*/ 20 w 26"/>
                <a:gd name="T41" fmla="*/ 6 h 20"/>
                <a:gd name="T42" fmla="*/ 21 w 26"/>
                <a:gd name="T43" fmla="*/ 6 h 20"/>
                <a:gd name="T44" fmla="*/ 22 w 26"/>
                <a:gd name="T45" fmla="*/ 6 h 20"/>
                <a:gd name="T46" fmla="*/ 21 w 26"/>
                <a:gd name="T47" fmla="*/ 4 h 20"/>
                <a:gd name="T48" fmla="*/ 7 w 26"/>
                <a:gd name="T49" fmla="*/ 17 h 20"/>
                <a:gd name="T50" fmla="*/ 8 w 26"/>
                <a:gd name="T51" fmla="*/ 17 h 20"/>
                <a:gd name="T52" fmla="*/ 7 w 26"/>
                <a:gd name="T53"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 h="20">
                  <a:moveTo>
                    <a:pt x="21" y="4"/>
                  </a:moveTo>
                  <a:cubicBezTo>
                    <a:pt x="23" y="3"/>
                    <a:pt x="26" y="4"/>
                    <a:pt x="26" y="1"/>
                  </a:cubicBezTo>
                  <a:cubicBezTo>
                    <a:pt x="26" y="1"/>
                    <a:pt x="25" y="1"/>
                    <a:pt x="25" y="0"/>
                  </a:cubicBezTo>
                  <a:cubicBezTo>
                    <a:pt x="17" y="5"/>
                    <a:pt x="10" y="9"/>
                    <a:pt x="3" y="15"/>
                  </a:cubicBezTo>
                  <a:cubicBezTo>
                    <a:pt x="4" y="15"/>
                    <a:pt x="5" y="16"/>
                    <a:pt x="6" y="17"/>
                  </a:cubicBezTo>
                  <a:cubicBezTo>
                    <a:pt x="6" y="17"/>
                    <a:pt x="6" y="17"/>
                    <a:pt x="6" y="17"/>
                  </a:cubicBezTo>
                  <a:cubicBezTo>
                    <a:pt x="6" y="17"/>
                    <a:pt x="6" y="17"/>
                    <a:pt x="6" y="17"/>
                  </a:cubicBezTo>
                  <a:cubicBezTo>
                    <a:pt x="4" y="17"/>
                    <a:pt x="3" y="17"/>
                    <a:pt x="2" y="16"/>
                  </a:cubicBezTo>
                  <a:cubicBezTo>
                    <a:pt x="1" y="17"/>
                    <a:pt x="1" y="17"/>
                    <a:pt x="0" y="18"/>
                  </a:cubicBezTo>
                  <a:cubicBezTo>
                    <a:pt x="1" y="18"/>
                    <a:pt x="1" y="18"/>
                    <a:pt x="1" y="19"/>
                  </a:cubicBezTo>
                  <a:cubicBezTo>
                    <a:pt x="2" y="19"/>
                    <a:pt x="3" y="19"/>
                    <a:pt x="3" y="19"/>
                  </a:cubicBezTo>
                  <a:cubicBezTo>
                    <a:pt x="6" y="19"/>
                    <a:pt x="8" y="20"/>
                    <a:pt x="9" y="17"/>
                  </a:cubicBezTo>
                  <a:cubicBezTo>
                    <a:pt x="10" y="17"/>
                    <a:pt x="11" y="17"/>
                    <a:pt x="11" y="16"/>
                  </a:cubicBezTo>
                  <a:cubicBezTo>
                    <a:pt x="11" y="15"/>
                    <a:pt x="9" y="16"/>
                    <a:pt x="9" y="15"/>
                  </a:cubicBezTo>
                  <a:cubicBezTo>
                    <a:pt x="10" y="15"/>
                    <a:pt x="11" y="15"/>
                    <a:pt x="12" y="15"/>
                  </a:cubicBezTo>
                  <a:cubicBezTo>
                    <a:pt x="12" y="13"/>
                    <a:pt x="14" y="13"/>
                    <a:pt x="14" y="11"/>
                  </a:cubicBezTo>
                  <a:cubicBezTo>
                    <a:pt x="14" y="10"/>
                    <a:pt x="14" y="10"/>
                    <a:pt x="14" y="10"/>
                  </a:cubicBezTo>
                  <a:cubicBezTo>
                    <a:pt x="16" y="10"/>
                    <a:pt x="16" y="8"/>
                    <a:pt x="18" y="8"/>
                  </a:cubicBezTo>
                  <a:cubicBezTo>
                    <a:pt x="18" y="8"/>
                    <a:pt x="18" y="8"/>
                    <a:pt x="19" y="8"/>
                  </a:cubicBezTo>
                  <a:cubicBezTo>
                    <a:pt x="19" y="7"/>
                    <a:pt x="19" y="7"/>
                    <a:pt x="19" y="7"/>
                  </a:cubicBezTo>
                  <a:cubicBezTo>
                    <a:pt x="20" y="7"/>
                    <a:pt x="20" y="6"/>
                    <a:pt x="20" y="6"/>
                  </a:cubicBezTo>
                  <a:cubicBezTo>
                    <a:pt x="21" y="6"/>
                    <a:pt x="21" y="6"/>
                    <a:pt x="21" y="6"/>
                  </a:cubicBezTo>
                  <a:cubicBezTo>
                    <a:pt x="22" y="6"/>
                    <a:pt x="21" y="6"/>
                    <a:pt x="22" y="6"/>
                  </a:cubicBezTo>
                  <a:cubicBezTo>
                    <a:pt x="22" y="5"/>
                    <a:pt x="21" y="4"/>
                    <a:pt x="21" y="4"/>
                  </a:cubicBezTo>
                  <a:close/>
                  <a:moveTo>
                    <a:pt x="7" y="17"/>
                  </a:moveTo>
                  <a:cubicBezTo>
                    <a:pt x="7" y="17"/>
                    <a:pt x="8" y="17"/>
                    <a:pt x="8" y="17"/>
                  </a:cubicBezTo>
                  <a:cubicBezTo>
                    <a:pt x="8" y="17"/>
                    <a:pt x="8" y="17"/>
                    <a:pt x="7"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00" name="Freeform 82"/>
            <p:cNvSpPr/>
            <p:nvPr/>
          </p:nvSpPr>
          <p:spPr bwMode="auto">
            <a:xfrm>
              <a:off x="5068888" y="6412706"/>
              <a:ext cx="3175" cy="6350"/>
            </a:xfrm>
            <a:custGeom>
              <a:avLst/>
              <a:gdLst>
                <a:gd name="T0" fmla="*/ 1 w 2"/>
                <a:gd name="T1" fmla="*/ 4 h 4"/>
                <a:gd name="T2" fmla="*/ 2 w 2"/>
                <a:gd name="T3" fmla="*/ 1 h 4"/>
                <a:gd name="T4" fmla="*/ 1 w 2"/>
                <a:gd name="T5" fmla="*/ 0 h 4"/>
                <a:gd name="T6" fmla="*/ 1 w 2"/>
                <a:gd name="T7" fmla="*/ 4 h 4"/>
              </a:gdLst>
              <a:ahLst/>
              <a:cxnLst>
                <a:cxn ang="0">
                  <a:pos x="T0" y="T1"/>
                </a:cxn>
                <a:cxn ang="0">
                  <a:pos x="T2" y="T3"/>
                </a:cxn>
                <a:cxn ang="0">
                  <a:pos x="T4" y="T5"/>
                </a:cxn>
                <a:cxn ang="0">
                  <a:pos x="T6" y="T7"/>
                </a:cxn>
              </a:cxnLst>
              <a:rect l="0" t="0" r="r" b="b"/>
              <a:pathLst>
                <a:path w="2" h="4">
                  <a:moveTo>
                    <a:pt x="1" y="4"/>
                  </a:moveTo>
                  <a:cubicBezTo>
                    <a:pt x="2" y="3"/>
                    <a:pt x="2" y="2"/>
                    <a:pt x="2" y="1"/>
                  </a:cubicBezTo>
                  <a:cubicBezTo>
                    <a:pt x="2" y="0"/>
                    <a:pt x="1" y="0"/>
                    <a:pt x="1" y="0"/>
                  </a:cubicBezTo>
                  <a:cubicBezTo>
                    <a:pt x="0" y="2"/>
                    <a:pt x="0" y="1"/>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01" name="Freeform 83"/>
            <p:cNvSpPr/>
            <p:nvPr/>
          </p:nvSpPr>
          <p:spPr bwMode="auto">
            <a:xfrm>
              <a:off x="4927600" y="6374606"/>
              <a:ext cx="4763" cy="3175"/>
            </a:xfrm>
            <a:custGeom>
              <a:avLst/>
              <a:gdLst>
                <a:gd name="T0" fmla="*/ 0 w 3"/>
                <a:gd name="T1" fmla="*/ 0 h 2"/>
                <a:gd name="T2" fmla="*/ 3 w 3"/>
                <a:gd name="T3" fmla="*/ 2 h 2"/>
                <a:gd name="T4" fmla="*/ 1 w 3"/>
                <a:gd name="T5" fmla="*/ 0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2" y="1"/>
                    <a:pt x="3" y="2"/>
                  </a:cubicBezTo>
                  <a:cubicBezTo>
                    <a:pt x="3" y="0"/>
                    <a:pt x="2"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02" name="Freeform 84"/>
            <p:cNvSpPr/>
            <p:nvPr/>
          </p:nvSpPr>
          <p:spPr bwMode="auto">
            <a:xfrm>
              <a:off x="4879975" y="6311106"/>
              <a:ext cx="14288" cy="26988"/>
            </a:xfrm>
            <a:custGeom>
              <a:avLst/>
              <a:gdLst>
                <a:gd name="T0" fmla="*/ 6 w 8"/>
                <a:gd name="T1" fmla="*/ 9 h 15"/>
                <a:gd name="T2" fmla="*/ 5 w 8"/>
                <a:gd name="T3" fmla="*/ 3 h 15"/>
                <a:gd name="T4" fmla="*/ 3 w 8"/>
                <a:gd name="T5" fmla="*/ 2 h 15"/>
                <a:gd name="T6" fmla="*/ 5 w 8"/>
                <a:gd name="T7" fmla="*/ 0 h 15"/>
                <a:gd name="T8" fmla="*/ 1 w 8"/>
                <a:gd name="T9" fmla="*/ 1 h 15"/>
                <a:gd name="T10" fmla="*/ 1 w 8"/>
                <a:gd name="T11" fmla="*/ 7 h 15"/>
                <a:gd name="T12" fmla="*/ 3 w 8"/>
                <a:gd name="T13" fmla="*/ 8 h 15"/>
                <a:gd name="T14" fmla="*/ 1 w 8"/>
                <a:gd name="T15" fmla="*/ 10 h 15"/>
                <a:gd name="T16" fmla="*/ 2 w 8"/>
                <a:gd name="T17" fmla="*/ 14 h 15"/>
                <a:gd name="T18" fmla="*/ 0 w 8"/>
                <a:gd name="T19" fmla="*/ 15 h 15"/>
                <a:gd name="T20" fmla="*/ 6 w 8"/>
                <a:gd name="T21" fmla="*/ 15 h 15"/>
                <a:gd name="T22" fmla="*/ 8 w 8"/>
                <a:gd name="T23" fmla="*/ 10 h 15"/>
                <a:gd name="T24" fmla="*/ 6 w 8"/>
                <a:gd name="T25"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5">
                  <a:moveTo>
                    <a:pt x="6" y="9"/>
                  </a:moveTo>
                  <a:cubicBezTo>
                    <a:pt x="7" y="6"/>
                    <a:pt x="3" y="5"/>
                    <a:pt x="5" y="3"/>
                  </a:cubicBezTo>
                  <a:cubicBezTo>
                    <a:pt x="4" y="3"/>
                    <a:pt x="4" y="2"/>
                    <a:pt x="3" y="2"/>
                  </a:cubicBezTo>
                  <a:cubicBezTo>
                    <a:pt x="4" y="1"/>
                    <a:pt x="5" y="1"/>
                    <a:pt x="5" y="0"/>
                  </a:cubicBezTo>
                  <a:cubicBezTo>
                    <a:pt x="3" y="0"/>
                    <a:pt x="2" y="0"/>
                    <a:pt x="1" y="1"/>
                  </a:cubicBezTo>
                  <a:cubicBezTo>
                    <a:pt x="2" y="3"/>
                    <a:pt x="1" y="4"/>
                    <a:pt x="1" y="7"/>
                  </a:cubicBezTo>
                  <a:cubicBezTo>
                    <a:pt x="2" y="7"/>
                    <a:pt x="2" y="8"/>
                    <a:pt x="3" y="8"/>
                  </a:cubicBezTo>
                  <a:cubicBezTo>
                    <a:pt x="3" y="9"/>
                    <a:pt x="2" y="10"/>
                    <a:pt x="1" y="10"/>
                  </a:cubicBezTo>
                  <a:cubicBezTo>
                    <a:pt x="1" y="12"/>
                    <a:pt x="1" y="13"/>
                    <a:pt x="2" y="14"/>
                  </a:cubicBezTo>
                  <a:cubicBezTo>
                    <a:pt x="1" y="14"/>
                    <a:pt x="0" y="14"/>
                    <a:pt x="0" y="15"/>
                  </a:cubicBezTo>
                  <a:cubicBezTo>
                    <a:pt x="2" y="15"/>
                    <a:pt x="4" y="15"/>
                    <a:pt x="6" y="15"/>
                  </a:cubicBezTo>
                  <a:cubicBezTo>
                    <a:pt x="6" y="13"/>
                    <a:pt x="6" y="11"/>
                    <a:pt x="8" y="10"/>
                  </a:cubicBezTo>
                  <a:cubicBezTo>
                    <a:pt x="7" y="10"/>
                    <a:pt x="7"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03" name="Freeform 85"/>
            <p:cNvSpPr>
              <a:spLocks noEditPoints="1"/>
            </p:cNvSpPr>
            <p:nvPr/>
          </p:nvSpPr>
          <p:spPr bwMode="auto">
            <a:xfrm>
              <a:off x="4862513" y="6249193"/>
              <a:ext cx="247650" cy="230188"/>
            </a:xfrm>
            <a:custGeom>
              <a:avLst/>
              <a:gdLst>
                <a:gd name="T0" fmla="*/ 137 w 141"/>
                <a:gd name="T1" fmla="*/ 40 h 131"/>
                <a:gd name="T2" fmla="*/ 109 w 141"/>
                <a:gd name="T3" fmla="*/ 8 h 131"/>
                <a:gd name="T4" fmla="*/ 105 w 141"/>
                <a:gd name="T5" fmla="*/ 2 h 131"/>
                <a:gd name="T6" fmla="*/ 97 w 141"/>
                <a:gd name="T7" fmla="*/ 4 h 131"/>
                <a:gd name="T8" fmla="*/ 85 w 141"/>
                <a:gd name="T9" fmla="*/ 7 h 131"/>
                <a:gd name="T10" fmla="*/ 79 w 141"/>
                <a:gd name="T11" fmla="*/ 11 h 131"/>
                <a:gd name="T12" fmla="*/ 73 w 141"/>
                <a:gd name="T13" fmla="*/ 11 h 131"/>
                <a:gd name="T14" fmla="*/ 60 w 141"/>
                <a:gd name="T15" fmla="*/ 18 h 131"/>
                <a:gd name="T16" fmla="*/ 50 w 141"/>
                <a:gd name="T17" fmla="*/ 23 h 131"/>
                <a:gd name="T18" fmla="*/ 50 w 141"/>
                <a:gd name="T19" fmla="*/ 23 h 131"/>
                <a:gd name="T20" fmla="*/ 37 w 141"/>
                <a:gd name="T21" fmla="*/ 13 h 131"/>
                <a:gd name="T22" fmla="*/ 25 w 141"/>
                <a:gd name="T23" fmla="*/ 26 h 131"/>
                <a:gd name="T24" fmla="*/ 21 w 141"/>
                <a:gd name="T25" fmla="*/ 38 h 131"/>
                <a:gd name="T26" fmla="*/ 20 w 141"/>
                <a:gd name="T27" fmla="*/ 45 h 131"/>
                <a:gd name="T28" fmla="*/ 13 w 141"/>
                <a:gd name="T29" fmla="*/ 53 h 131"/>
                <a:gd name="T30" fmla="*/ 14 w 141"/>
                <a:gd name="T31" fmla="*/ 61 h 131"/>
                <a:gd name="T32" fmla="*/ 11 w 141"/>
                <a:gd name="T33" fmla="*/ 71 h 131"/>
                <a:gd name="T34" fmla="*/ 24 w 141"/>
                <a:gd name="T35" fmla="*/ 60 h 131"/>
                <a:gd name="T36" fmla="*/ 25 w 141"/>
                <a:gd name="T37" fmla="*/ 62 h 131"/>
                <a:gd name="T38" fmla="*/ 30 w 141"/>
                <a:gd name="T39" fmla="*/ 70 h 131"/>
                <a:gd name="T40" fmla="*/ 29 w 141"/>
                <a:gd name="T41" fmla="*/ 59 h 131"/>
                <a:gd name="T42" fmla="*/ 35 w 141"/>
                <a:gd name="T43" fmla="*/ 70 h 131"/>
                <a:gd name="T44" fmla="*/ 39 w 141"/>
                <a:gd name="T45" fmla="*/ 69 h 131"/>
                <a:gd name="T46" fmla="*/ 48 w 141"/>
                <a:gd name="T47" fmla="*/ 71 h 131"/>
                <a:gd name="T48" fmla="*/ 34 w 141"/>
                <a:gd name="T49" fmla="*/ 79 h 131"/>
                <a:gd name="T50" fmla="*/ 20 w 141"/>
                <a:gd name="T51" fmla="*/ 71 h 131"/>
                <a:gd name="T52" fmla="*/ 6 w 141"/>
                <a:gd name="T53" fmla="*/ 81 h 131"/>
                <a:gd name="T54" fmla="*/ 3 w 141"/>
                <a:gd name="T55" fmla="*/ 110 h 131"/>
                <a:gd name="T56" fmla="*/ 18 w 141"/>
                <a:gd name="T57" fmla="*/ 113 h 131"/>
                <a:gd name="T58" fmla="*/ 26 w 141"/>
                <a:gd name="T59" fmla="*/ 128 h 131"/>
                <a:gd name="T60" fmla="*/ 55 w 141"/>
                <a:gd name="T61" fmla="*/ 120 h 131"/>
                <a:gd name="T62" fmla="*/ 60 w 141"/>
                <a:gd name="T63" fmla="*/ 104 h 131"/>
                <a:gd name="T64" fmla="*/ 49 w 141"/>
                <a:gd name="T65" fmla="*/ 89 h 131"/>
                <a:gd name="T66" fmla="*/ 58 w 141"/>
                <a:gd name="T67" fmla="*/ 102 h 131"/>
                <a:gd name="T68" fmla="*/ 72 w 141"/>
                <a:gd name="T69" fmla="*/ 90 h 131"/>
                <a:gd name="T70" fmla="*/ 63 w 141"/>
                <a:gd name="T71" fmla="*/ 80 h 131"/>
                <a:gd name="T72" fmla="*/ 75 w 141"/>
                <a:gd name="T73" fmla="*/ 86 h 131"/>
                <a:gd name="T74" fmla="*/ 83 w 141"/>
                <a:gd name="T75" fmla="*/ 92 h 131"/>
                <a:gd name="T76" fmla="*/ 87 w 141"/>
                <a:gd name="T77" fmla="*/ 107 h 131"/>
                <a:gd name="T78" fmla="*/ 93 w 141"/>
                <a:gd name="T79" fmla="*/ 97 h 131"/>
                <a:gd name="T80" fmla="*/ 103 w 141"/>
                <a:gd name="T81" fmla="*/ 95 h 131"/>
                <a:gd name="T82" fmla="*/ 109 w 141"/>
                <a:gd name="T83" fmla="*/ 104 h 131"/>
                <a:gd name="T84" fmla="*/ 113 w 141"/>
                <a:gd name="T85" fmla="*/ 109 h 131"/>
                <a:gd name="T86" fmla="*/ 114 w 141"/>
                <a:gd name="T87" fmla="*/ 107 h 131"/>
                <a:gd name="T88" fmla="*/ 119 w 141"/>
                <a:gd name="T89" fmla="*/ 93 h 131"/>
                <a:gd name="T90" fmla="*/ 129 w 141"/>
                <a:gd name="T91" fmla="*/ 77 h 131"/>
                <a:gd name="T92" fmla="*/ 128 w 141"/>
                <a:gd name="T93" fmla="*/ 69 h 131"/>
                <a:gd name="T94" fmla="*/ 134 w 141"/>
                <a:gd name="T95" fmla="*/ 62 h 131"/>
                <a:gd name="T96" fmla="*/ 140 w 141"/>
                <a:gd name="T97" fmla="*/ 47 h 131"/>
                <a:gd name="T98" fmla="*/ 33 w 141"/>
                <a:gd name="T99" fmla="*/ 42 h 131"/>
                <a:gd name="T100" fmla="*/ 27 w 141"/>
                <a:gd name="T101" fmla="*/ 42 h 131"/>
                <a:gd name="T102" fmla="*/ 31 w 141"/>
                <a:gd name="T103" fmla="*/ 33 h 131"/>
                <a:gd name="T104" fmla="*/ 37 w 141"/>
                <a:gd name="T105" fmla="*/ 33 h 131"/>
                <a:gd name="T106" fmla="*/ 41 w 141"/>
                <a:gd name="T107" fmla="*/ 17 h 131"/>
                <a:gd name="T108" fmla="*/ 49 w 141"/>
                <a:gd name="T109" fmla="*/ 83 h 131"/>
                <a:gd name="T110" fmla="*/ 49 w 141"/>
                <a:gd name="T111" fmla="*/ 26 h 131"/>
                <a:gd name="T112" fmla="*/ 77 w 141"/>
                <a:gd name="T113" fmla="*/ 17 h 131"/>
                <a:gd name="T114" fmla="*/ 104 w 141"/>
                <a:gd name="T115" fmla="*/ 10 h 131"/>
                <a:gd name="T116" fmla="*/ 106 w 141"/>
                <a:gd name="T117" fmla="*/ 8 h 131"/>
                <a:gd name="T118" fmla="*/ 126 w 141"/>
                <a:gd name="T119" fmla="*/ 6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1" h="131">
                  <a:moveTo>
                    <a:pt x="140" y="47"/>
                  </a:moveTo>
                  <a:cubicBezTo>
                    <a:pt x="140" y="46"/>
                    <a:pt x="139" y="44"/>
                    <a:pt x="138" y="43"/>
                  </a:cubicBezTo>
                  <a:cubicBezTo>
                    <a:pt x="137" y="43"/>
                    <a:pt x="136" y="44"/>
                    <a:pt x="135" y="42"/>
                  </a:cubicBezTo>
                  <a:cubicBezTo>
                    <a:pt x="136" y="41"/>
                    <a:pt x="136" y="41"/>
                    <a:pt x="137" y="40"/>
                  </a:cubicBezTo>
                  <a:cubicBezTo>
                    <a:pt x="131" y="29"/>
                    <a:pt x="124" y="19"/>
                    <a:pt x="115" y="10"/>
                  </a:cubicBezTo>
                  <a:cubicBezTo>
                    <a:pt x="114" y="10"/>
                    <a:pt x="113" y="9"/>
                    <a:pt x="112" y="9"/>
                  </a:cubicBezTo>
                  <a:cubicBezTo>
                    <a:pt x="111" y="9"/>
                    <a:pt x="111" y="9"/>
                    <a:pt x="110" y="9"/>
                  </a:cubicBezTo>
                  <a:cubicBezTo>
                    <a:pt x="110" y="9"/>
                    <a:pt x="109" y="9"/>
                    <a:pt x="109" y="8"/>
                  </a:cubicBezTo>
                  <a:cubicBezTo>
                    <a:pt x="108" y="8"/>
                    <a:pt x="107" y="8"/>
                    <a:pt x="106" y="8"/>
                  </a:cubicBezTo>
                  <a:cubicBezTo>
                    <a:pt x="106" y="7"/>
                    <a:pt x="107" y="7"/>
                    <a:pt x="107" y="7"/>
                  </a:cubicBezTo>
                  <a:cubicBezTo>
                    <a:pt x="107" y="6"/>
                    <a:pt x="107" y="6"/>
                    <a:pt x="107" y="5"/>
                  </a:cubicBezTo>
                  <a:cubicBezTo>
                    <a:pt x="107" y="4"/>
                    <a:pt x="106" y="3"/>
                    <a:pt x="105" y="2"/>
                  </a:cubicBezTo>
                  <a:cubicBezTo>
                    <a:pt x="104" y="2"/>
                    <a:pt x="103" y="3"/>
                    <a:pt x="102" y="3"/>
                  </a:cubicBezTo>
                  <a:cubicBezTo>
                    <a:pt x="101" y="3"/>
                    <a:pt x="101" y="3"/>
                    <a:pt x="100" y="2"/>
                  </a:cubicBezTo>
                  <a:cubicBezTo>
                    <a:pt x="99" y="2"/>
                    <a:pt x="99" y="0"/>
                    <a:pt x="98" y="1"/>
                  </a:cubicBezTo>
                  <a:cubicBezTo>
                    <a:pt x="97" y="1"/>
                    <a:pt x="97" y="2"/>
                    <a:pt x="97" y="4"/>
                  </a:cubicBezTo>
                  <a:cubicBezTo>
                    <a:pt x="95" y="3"/>
                    <a:pt x="95" y="6"/>
                    <a:pt x="94" y="5"/>
                  </a:cubicBezTo>
                  <a:cubicBezTo>
                    <a:pt x="93" y="5"/>
                    <a:pt x="93" y="3"/>
                    <a:pt x="92" y="4"/>
                  </a:cubicBezTo>
                  <a:cubicBezTo>
                    <a:pt x="91" y="5"/>
                    <a:pt x="90" y="6"/>
                    <a:pt x="87" y="6"/>
                  </a:cubicBezTo>
                  <a:cubicBezTo>
                    <a:pt x="87" y="6"/>
                    <a:pt x="86" y="7"/>
                    <a:pt x="85" y="7"/>
                  </a:cubicBezTo>
                  <a:cubicBezTo>
                    <a:pt x="84" y="8"/>
                    <a:pt x="85" y="9"/>
                    <a:pt x="84" y="10"/>
                  </a:cubicBezTo>
                  <a:cubicBezTo>
                    <a:pt x="83" y="10"/>
                    <a:pt x="81" y="9"/>
                    <a:pt x="81" y="10"/>
                  </a:cubicBezTo>
                  <a:cubicBezTo>
                    <a:pt x="81" y="12"/>
                    <a:pt x="84" y="11"/>
                    <a:pt x="83" y="13"/>
                  </a:cubicBezTo>
                  <a:cubicBezTo>
                    <a:pt x="82" y="13"/>
                    <a:pt x="82" y="11"/>
                    <a:pt x="79" y="11"/>
                  </a:cubicBezTo>
                  <a:cubicBezTo>
                    <a:pt x="79" y="13"/>
                    <a:pt x="80" y="14"/>
                    <a:pt x="79" y="14"/>
                  </a:cubicBezTo>
                  <a:cubicBezTo>
                    <a:pt x="78" y="14"/>
                    <a:pt x="78" y="13"/>
                    <a:pt x="78" y="11"/>
                  </a:cubicBezTo>
                  <a:cubicBezTo>
                    <a:pt x="77" y="11"/>
                    <a:pt x="78" y="13"/>
                    <a:pt x="76" y="13"/>
                  </a:cubicBezTo>
                  <a:cubicBezTo>
                    <a:pt x="75" y="12"/>
                    <a:pt x="75" y="10"/>
                    <a:pt x="73" y="11"/>
                  </a:cubicBezTo>
                  <a:cubicBezTo>
                    <a:pt x="72" y="13"/>
                    <a:pt x="71" y="14"/>
                    <a:pt x="69" y="16"/>
                  </a:cubicBezTo>
                  <a:cubicBezTo>
                    <a:pt x="67" y="16"/>
                    <a:pt x="67" y="15"/>
                    <a:pt x="64" y="15"/>
                  </a:cubicBezTo>
                  <a:cubicBezTo>
                    <a:pt x="64" y="17"/>
                    <a:pt x="66" y="16"/>
                    <a:pt x="66" y="18"/>
                  </a:cubicBezTo>
                  <a:cubicBezTo>
                    <a:pt x="64" y="18"/>
                    <a:pt x="62" y="18"/>
                    <a:pt x="60" y="18"/>
                  </a:cubicBezTo>
                  <a:cubicBezTo>
                    <a:pt x="58" y="19"/>
                    <a:pt x="57" y="21"/>
                    <a:pt x="55" y="21"/>
                  </a:cubicBezTo>
                  <a:cubicBezTo>
                    <a:pt x="55" y="20"/>
                    <a:pt x="55" y="19"/>
                    <a:pt x="55" y="18"/>
                  </a:cubicBezTo>
                  <a:cubicBezTo>
                    <a:pt x="54" y="18"/>
                    <a:pt x="53" y="18"/>
                    <a:pt x="53" y="18"/>
                  </a:cubicBezTo>
                  <a:cubicBezTo>
                    <a:pt x="53" y="21"/>
                    <a:pt x="53" y="23"/>
                    <a:pt x="50" y="23"/>
                  </a:cubicBezTo>
                  <a:cubicBezTo>
                    <a:pt x="50" y="24"/>
                    <a:pt x="49" y="24"/>
                    <a:pt x="48" y="25"/>
                  </a:cubicBezTo>
                  <a:cubicBezTo>
                    <a:pt x="47" y="25"/>
                    <a:pt x="48" y="26"/>
                    <a:pt x="47" y="26"/>
                  </a:cubicBezTo>
                  <a:cubicBezTo>
                    <a:pt x="45" y="27"/>
                    <a:pt x="45" y="23"/>
                    <a:pt x="45" y="22"/>
                  </a:cubicBezTo>
                  <a:cubicBezTo>
                    <a:pt x="47" y="22"/>
                    <a:pt x="49" y="22"/>
                    <a:pt x="50" y="23"/>
                  </a:cubicBezTo>
                  <a:cubicBezTo>
                    <a:pt x="51" y="20"/>
                    <a:pt x="48" y="18"/>
                    <a:pt x="45" y="18"/>
                  </a:cubicBezTo>
                  <a:cubicBezTo>
                    <a:pt x="45" y="17"/>
                    <a:pt x="44" y="16"/>
                    <a:pt x="42" y="16"/>
                  </a:cubicBezTo>
                  <a:cubicBezTo>
                    <a:pt x="42" y="15"/>
                    <a:pt x="41" y="14"/>
                    <a:pt x="40" y="13"/>
                  </a:cubicBezTo>
                  <a:cubicBezTo>
                    <a:pt x="39" y="13"/>
                    <a:pt x="38" y="13"/>
                    <a:pt x="37" y="13"/>
                  </a:cubicBezTo>
                  <a:cubicBezTo>
                    <a:pt x="35" y="14"/>
                    <a:pt x="34" y="15"/>
                    <a:pt x="33" y="16"/>
                  </a:cubicBezTo>
                  <a:cubicBezTo>
                    <a:pt x="33" y="15"/>
                    <a:pt x="33" y="16"/>
                    <a:pt x="32" y="16"/>
                  </a:cubicBezTo>
                  <a:cubicBezTo>
                    <a:pt x="31" y="18"/>
                    <a:pt x="29" y="19"/>
                    <a:pt x="27" y="21"/>
                  </a:cubicBezTo>
                  <a:cubicBezTo>
                    <a:pt x="27" y="23"/>
                    <a:pt x="26" y="25"/>
                    <a:pt x="25" y="26"/>
                  </a:cubicBezTo>
                  <a:cubicBezTo>
                    <a:pt x="25" y="25"/>
                    <a:pt x="24" y="26"/>
                    <a:pt x="24" y="25"/>
                  </a:cubicBezTo>
                  <a:cubicBezTo>
                    <a:pt x="24" y="26"/>
                    <a:pt x="24" y="27"/>
                    <a:pt x="24" y="27"/>
                  </a:cubicBezTo>
                  <a:cubicBezTo>
                    <a:pt x="21" y="27"/>
                    <a:pt x="21" y="30"/>
                    <a:pt x="20" y="32"/>
                  </a:cubicBezTo>
                  <a:cubicBezTo>
                    <a:pt x="21" y="34"/>
                    <a:pt x="21" y="35"/>
                    <a:pt x="21" y="38"/>
                  </a:cubicBezTo>
                  <a:cubicBezTo>
                    <a:pt x="21" y="39"/>
                    <a:pt x="23" y="38"/>
                    <a:pt x="24" y="39"/>
                  </a:cubicBezTo>
                  <a:cubicBezTo>
                    <a:pt x="23" y="40"/>
                    <a:pt x="23" y="41"/>
                    <a:pt x="23" y="42"/>
                  </a:cubicBezTo>
                  <a:cubicBezTo>
                    <a:pt x="23" y="42"/>
                    <a:pt x="23" y="43"/>
                    <a:pt x="23" y="44"/>
                  </a:cubicBezTo>
                  <a:cubicBezTo>
                    <a:pt x="22" y="44"/>
                    <a:pt x="21" y="44"/>
                    <a:pt x="20" y="45"/>
                  </a:cubicBezTo>
                  <a:cubicBezTo>
                    <a:pt x="19" y="45"/>
                    <a:pt x="19" y="46"/>
                    <a:pt x="19" y="47"/>
                  </a:cubicBezTo>
                  <a:cubicBezTo>
                    <a:pt x="17" y="47"/>
                    <a:pt x="18" y="50"/>
                    <a:pt x="16" y="50"/>
                  </a:cubicBezTo>
                  <a:cubicBezTo>
                    <a:pt x="16" y="50"/>
                    <a:pt x="16" y="51"/>
                    <a:pt x="16" y="51"/>
                  </a:cubicBezTo>
                  <a:cubicBezTo>
                    <a:pt x="14" y="51"/>
                    <a:pt x="14" y="52"/>
                    <a:pt x="13" y="53"/>
                  </a:cubicBezTo>
                  <a:cubicBezTo>
                    <a:pt x="12" y="53"/>
                    <a:pt x="10" y="53"/>
                    <a:pt x="11" y="54"/>
                  </a:cubicBezTo>
                  <a:cubicBezTo>
                    <a:pt x="11" y="55"/>
                    <a:pt x="12" y="55"/>
                    <a:pt x="13" y="55"/>
                  </a:cubicBezTo>
                  <a:cubicBezTo>
                    <a:pt x="13" y="57"/>
                    <a:pt x="15" y="57"/>
                    <a:pt x="15" y="59"/>
                  </a:cubicBezTo>
                  <a:cubicBezTo>
                    <a:pt x="15" y="59"/>
                    <a:pt x="15" y="60"/>
                    <a:pt x="14" y="61"/>
                  </a:cubicBezTo>
                  <a:cubicBezTo>
                    <a:pt x="12" y="59"/>
                    <a:pt x="10" y="61"/>
                    <a:pt x="8" y="61"/>
                  </a:cubicBezTo>
                  <a:cubicBezTo>
                    <a:pt x="7" y="62"/>
                    <a:pt x="9" y="66"/>
                    <a:pt x="7" y="66"/>
                  </a:cubicBezTo>
                  <a:cubicBezTo>
                    <a:pt x="7" y="67"/>
                    <a:pt x="8" y="68"/>
                    <a:pt x="8" y="70"/>
                  </a:cubicBezTo>
                  <a:cubicBezTo>
                    <a:pt x="10" y="69"/>
                    <a:pt x="10" y="71"/>
                    <a:pt x="11" y="71"/>
                  </a:cubicBezTo>
                  <a:cubicBezTo>
                    <a:pt x="13" y="70"/>
                    <a:pt x="13" y="70"/>
                    <a:pt x="15" y="71"/>
                  </a:cubicBezTo>
                  <a:cubicBezTo>
                    <a:pt x="15" y="69"/>
                    <a:pt x="17" y="68"/>
                    <a:pt x="17" y="64"/>
                  </a:cubicBezTo>
                  <a:cubicBezTo>
                    <a:pt x="18" y="64"/>
                    <a:pt x="18" y="61"/>
                    <a:pt x="20" y="61"/>
                  </a:cubicBezTo>
                  <a:cubicBezTo>
                    <a:pt x="22" y="62"/>
                    <a:pt x="23" y="60"/>
                    <a:pt x="24" y="60"/>
                  </a:cubicBezTo>
                  <a:cubicBezTo>
                    <a:pt x="23" y="62"/>
                    <a:pt x="24" y="65"/>
                    <a:pt x="24" y="67"/>
                  </a:cubicBezTo>
                  <a:cubicBezTo>
                    <a:pt x="27" y="67"/>
                    <a:pt x="25" y="64"/>
                    <a:pt x="25" y="62"/>
                  </a:cubicBezTo>
                  <a:cubicBezTo>
                    <a:pt x="25" y="62"/>
                    <a:pt x="25" y="61"/>
                    <a:pt x="25" y="61"/>
                  </a:cubicBezTo>
                  <a:cubicBezTo>
                    <a:pt x="25" y="61"/>
                    <a:pt x="25" y="62"/>
                    <a:pt x="25" y="62"/>
                  </a:cubicBezTo>
                  <a:cubicBezTo>
                    <a:pt x="26" y="62"/>
                    <a:pt x="26" y="63"/>
                    <a:pt x="27" y="64"/>
                  </a:cubicBezTo>
                  <a:cubicBezTo>
                    <a:pt x="28" y="64"/>
                    <a:pt x="30" y="65"/>
                    <a:pt x="30" y="67"/>
                  </a:cubicBezTo>
                  <a:cubicBezTo>
                    <a:pt x="30" y="68"/>
                    <a:pt x="29" y="68"/>
                    <a:pt x="28" y="68"/>
                  </a:cubicBezTo>
                  <a:cubicBezTo>
                    <a:pt x="28" y="69"/>
                    <a:pt x="30" y="69"/>
                    <a:pt x="30" y="70"/>
                  </a:cubicBezTo>
                  <a:cubicBezTo>
                    <a:pt x="30" y="68"/>
                    <a:pt x="31" y="67"/>
                    <a:pt x="32" y="67"/>
                  </a:cubicBezTo>
                  <a:cubicBezTo>
                    <a:pt x="32" y="66"/>
                    <a:pt x="31" y="66"/>
                    <a:pt x="31" y="65"/>
                  </a:cubicBezTo>
                  <a:cubicBezTo>
                    <a:pt x="32" y="64"/>
                    <a:pt x="33" y="67"/>
                    <a:pt x="33" y="65"/>
                  </a:cubicBezTo>
                  <a:cubicBezTo>
                    <a:pt x="32" y="63"/>
                    <a:pt x="27" y="62"/>
                    <a:pt x="29" y="59"/>
                  </a:cubicBezTo>
                  <a:cubicBezTo>
                    <a:pt x="30" y="61"/>
                    <a:pt x="32" y="62"/>
                    <a:pt x="33" y="64"/>
                  </a:cubicBezTo>
                  <a:cubicBezTo>
                    <a:pt x="34" y="64"/>
                    <a:pt x="34" y="65"/>
                    <a:pt x="34" y="66"/>
                  </a:cubicBezTo>
                  <a:cubicBezTo>
                    <a:pt x="34" y="66"/>
                    <a:pt x="35" y="67"/>
                    <a:pt x="35" y="68"/>
                  </a:cubicBezTo>
                  <a:cubicBezTo>
                    <a:pt x="35" y="68"/>
                    <a:pt x="35" y="69"/>
                    <a:pt x="35" y="70"/>
                  </a:cubicBezTo>
                  <a:cubicBezTo>
                    <a:pt x="35" y="71"/>
                    <a:pt x="37" y="71"/>
                    <a:pt x="38" y="71"/>
                  </a:cubicBezTo>
                  <a:cubicBezTo>
                    <a:pt x="38" y="69"/>
                    <a:pt x="37" y="67"/>
                    <a:pt x="38" y="65"/>
                  </a:cubicBezTo>
                  <a:cubicBezTo>
                    <a:pt x="39" y="65"/>
                    <a:pt x="39" y="65"/>
                    <a:pt x="39" y="65"/>
                  </a:cubicBezTo>
                  <a:cubicBezTo>
                    <a:pt x="39" y="67"/>
                    <a:pt x="39" y="67"/>
                    <a:pt x="39" y="69"/>
                  </a:cubicBezTo>
                  <a:cubicBezTo>
                    <a:pt x="40" y="69"/>
                    <a:pt x="39" y="70"/>
                    <a:pt x="40" y="71"/>
                  </a:cubicBezTo>
                  <a:cubicBezTo>
                    <a:pt x="42" y="72"/>
                    <a:pt x="44" y="72"/>
                    <a:pt x="45" y="71"/>
                  </a:cubicBezTo>
                  <a:cubicBezTo>
                    <a:pt x="47" y="72"/>
                    <a:pt x="44" y="73"/>
                    <a:pt x="46" y="73"/>
                  </a:cubicBezTo>
                  <a:cubicBezTo>
                    <a:pt x="48" y="74"/>
                    <a:pt x="46" y="70"/>
                    <a:pt x="48" y="71"/>
                  </a:cubicBezTo>
                  <a:cubicBezTo>
                    <a:pt x="48" y="72"/>
                    <a:pt x="48" y="73"/>
                    <a:pt x="48" y="74"/>
                  </a:cubicBezTo>
                  <a:cubicBezTo>
                    <a:pt x="47" y="74"/>
                    <a:pt x="48" y="78"/>
                    <a:pt x="46" y="78"/>
                  </a:cubicBezTo>
                  <a:cubicBezTo>
                    <a:pt x="43" y="77"/>
                    <a:pt x="40" y="76"/>
                    <a:pt x="36" y="76"/>
                  </a:cubicBezTo>
                  <a:cubicBezTo>
                    <a:pt x="35" y="76"/>
                    <a:pt x="35" y="78"/>
                    <a:pt x="34" y="79"/>
                  </a:cubicBezTo>
                  <a:cubicBezTo>
                    <a:pt x="32" y="77"/>
                    <a:pt x="28" y="76"/>
                    <a:pt x="27" y="74"/>
                  </a:cubicBezTo>
                  <a:cubicBezTo>
                    <a:pt x="27" y="73"/>
                    <a:pt x="26" y="72"/>
                    <a:pt x="26" y="71"/>
                  </a:cubicBezTo>
                  <a:cubicBezTo>
                    <a:pt x="27" y="71"/>
                    <a:pt x="27" y="70"/>
                    <a:pt x="26" y="69"/>
                  </a:cubicBezTo>
                  <a:cubicBezTo>
                    <a:pt x="24" y="69"/>
                    <a:pt x="22" y="70"/>
                    <a:pt x="20" y="71"/>
                  </a:cubicBezTo>
                  <a:cubicBezTo>
                    <a:pt x="17" y="71"/>
                    <a:pt x="14" y="71"/>
                    <a:pt x="13" y="73"/>
                  </a:cubicBezTo>
                  <a:cubicBezTo>
                    <a:pt x="12" y="72"/>
                    <a:pt x="11" y="71"/>
                    <a:pt x="10" y="71"/>
                  </a:cubicBezTo>
                  <a:cubicBezTo>
                    <a:pt x="10" y="73"/>
                    <a:pt x="8" y="73"/>
                    <a:pt x="7" y="74"/>
                  </a:cubicBezTo>
                  <a:cubicBezTo>
                    <a:pt x="6" y="76"/>
                    <a:pt x="7" y="79"/>
                    <a:pt x="6" y="81"/>
                  </a:cubicBezTo>
                  <a:cubicBezTo>
                    <a:pt x="5" y="82"/>
                    <a:pt x="3" y="84"/>
                    <a:pt x="2" y="85"/>
                  </a:cubicBezTo>
                  <a:cubicBezTo>
                    <a:pt x="2" y="88"/>
                    <a:pt x="1" y="89"/>
                    <a:pt x="0" y="91"/>
                  </a:cubicBezTo>
                  <a:cubicBezTo>
                    <a:pt x="0" y="95"/>
                    <a:pt x="0" y="99"/>
                    <a:pt x="0" y="103"/>
                  </a:cubicBezTo>
                  <a:cubicBezTo>
                    <a:pt x="2" y="105"/>
                    <a:pt x="3" y="107"/>
                    <a:pt x="3" y="110"/>
                  </a:cubicBezTo>
                  <a:cubicBezTo>
                    <a:pt x="5" y="111"/>
                    <a:pt x="6" y="113"/>
                    <a:pt x="9" y="113"/>
                  </a:cubicBezTo>
                  <a:cubicBezTo>
                    <a:pt x="11" y="113"/>
                    <a:pt x="12" y="113"/>
                    <a:pt x="15" y="113"/>
                  </a:cubicBezTo>
                  <a:cubicBezTo>
                    <a:pt x="15" y="112"/>
                    <a:pt x="15" y="110"/>
                    <a:pt x="17" y="111"/>
                  </a:cubicBezTo>
                  <a:cubicBezTo>
                    <a:pt x="18" y="111"/>
                    <a:pt x="17" y="112"/>
                    <a:pt x="18" y="113"/>
                  </a:cubicBezTo>
                  <a:cubicBezTo>
                    <a:pt x="20" y="112"/>
                    <a:pt x="20" y="113"/>
                    <a:pt x="22" y="113"/>
                  </a:cubicBezTo>
                  <a:cubicBezTo>
                    <a:pt x="22" y="113"/>
                    <a:pt x="23" y="112"/>
                    <a:pt x="24" y="113"/>
                  </a:cubicBezTo>
                  <a:cubicBezTo>
                    <a:pt x="25" y="116"/>
                    <a:pt x="23" y="118"/>
                    <a:pt x="23" y="121"/>
                  </a:cubicBezTo>
                  <a:cubicBezTo>
                    <a:pt x="24" y="123"/>
                    <a:pt x="26" y="125"/>
                    <a:pt x="26" y="128"/>
                  </a:cubicBezTo>
                  <a:cubicBezTo>
                    <a:pt x="26" y="129"/>
                    <a:pt x="27" y="130"/>
                    <a:pt x="27" y="131"/>
                  </a:cubicBezTo>
                  <a:cubicBezTo>
                    <a:pt x="54" y="131"/>
                    <a:pt x="54" y="131"/>
                    <a:pt x="54" y="131"/>
                  </a:cubicBezTo>
                  <a:cubicBezTo>
                    <a:pt x="54" y="129"/>
                    <a:pt x="54" y="127"/>
                    <a:pt x="53" y="126"/>
                  </a:cubicBezTo>
                  <a:cubicBezTo>
                    <a:pt x="54" y="124"/>
                    <a:pt x="55" y="122"/>
                    <a:pt x="55" y="120"/>
                  </a:cubicBezTo>
                  <a:cubicBezTo>
                    <a:pt x="56" y="119"/>
                    <a:pt x="57" y="118"/>
                    <a:pt x="58" y="117"/>
                  </a:cubicBezTo>
                  <a:cubicBezTo>
                    <a:pt x="60" y="114"/>
                    <a:pt x="62" y="111"/>
                    <a:pt x="64" y="107"/>
                  </a:cubicBezTo>
                  <a:cubicBezTo>
                    <a:pt x="64" y="106"/>
                    <a:pt x="65" y="103"/>
                    <a:pt x="63" y="102"/>
                  </a:cubicBezTo>
                  <a:cubicBezTo>
                    <a:pt x="62" y="102"/>
                    <a:pt x="62" y="104"/>
                    <a:pt x="60" y="104"/>
                  </a:cubicBezTo>
                  <a:cubicBezTo>
                    <a:pt x="59" y="104"/>
                    <a:pt x="58" y="104"/>
                    <a:pt x="57" y="104"/>
                  </a:cubicBezTo>
                  <a:cubicBezTo>
                    <a:pt x="56" y="100"/>
                    <a:pt x="54" y="99"/>
                    <a:pt x="53" y="98"/>
                  </a:cubicBezTo>
                  <a:cubicBezTo>
                    <a:pt x="53" y="94"/>
                    <a:pt x="51" y="95"/>
                    <a:pt x="51" y="91"/>
                  </a:cubicBezTo>
                  <a:cubicBezTo>
                    <a:pt x="51" y="90"/>
                    <a:pt x="49" y="90"/>
                    <a:pt x="49" y="89"/>
                  </a:cubicBezTo>
                  <a:cubicBezTo>
                    <a:pt x="49" y="87"/>
                    <a:pt x="48" y="85"/>
                    <a:pt x="49" y="85"/>
                  </a:cubicBezTo>
                  <a:cubicBezTo>
                    <a:pt x="50" y="86"/>
                    <a:pt x="51" y="88"/>
                    <a:pt x="51" y="89"/>
                  </a:cubicBezTo>
                  <a:cubicBezTo>
                    <a:pt x="52" y="91"/>
                    <a:pt x="53" y="94"/>
                    <a:pt x="55" y="96"/>
                  </a:cubicBezTo>
                  <a:cubicBezTo>
                    <a:pt x="56" y="98"/>
                    <a:pt x="56" y="101"/>
                    <a:pt x="58" y="102"/>
                  </a:cubicBezTo>
                  <a:cubicBezTo>
                    <a:pt x="61" y="101"/>
                    <a:pt x="63" y="99"/>
                    <a:pt x="66" y="98"/>
                  </a:cubicBezTo>
                  <a:cubicBezTo>
                    <a:pt x="66" y="98"/>
                    <a:pt x="66" y="97"/>
                    <a:pt x="67" y="97"/>
                  </a:cubicBezTo>
                  <a:cubicBezTo>
                    <a:pt x="68" y="96"/>
                    <a:pt x="69" y="95"/>
                    <a:pt x="71" y="94"/>
                  </a:cubicBezTo>
                  <a:cubicBezTo>
                    <a:pt x="70" y="92"/>
                    <a:pt x="72" y="92"/>
                    <a:pt x="72" y="90"/>
                  </a:cubicBezTo>
                  <a:cubicBezTo>
                    <a:pt x="71" y="89"/>
                    <a:pt x="69" y="89"/>
                    <a:pt x="69" y="86"/>
                  </a:cubicBezTo>
                  <a:cubicBezTo>
                    <a:pt x="68" y="86"/>
                    <a:pt x="67" y="86"/>
                    <a:pt x="66" y="87"/>
                  </a:cubicBezTo>
                  <a:cubicBezTo>
                    <a:pt x="66" y="85"/>
                    <a:pt x="64" y="85"/>
                    <a:pt x="65" y="82"/>
                  </a:cubicBezTo>
                  <a:cubicBezTo>
                    <a:pt x="63" y="82"/>
                    <a:pt x="63" y="81"/>
                    <a:pt x="63" y="80"/>
                  </a:cubicBezTo>
                  <a:cubicBezTo>
                    <a:pt x="63" y="80"/>
                    <a:pt x="64" y="80"/>
                    <a:pt x="64" y="79"/>
                  </a:cubicBezTo>
                  <a:cubicBezTo>
                    <a:pt x="66" y="81"/>
                    <a:pt x="66" y="86"/>
                    <a:pt x="70" y="85"/>
                  </a:cubicBezTo>
                  <a:cubicBezTo>
                    <a:pt x="70" y="86"/>
                    <a:pt x="71" y="86"/>
                    <a:pt x="71" y="88"/>
                  </a:cubicBezTo>
                  <a:cubicBezTo>
                    <a:pt x="72" y="88"/>
                    <a:pt x="73" y="86"/>
                    <a:pt x="75" y="86"/>
                  </a:cubicBezTo>
                  <a:cubicBezTo>
                    <a:pt x="75" y="87"/>
                    <a:pt x="75" y="87"/>
                    <a:pt x="76" y="87"/>
                  </a:cubicBezTo>
                  <a:cubicBezTo>
                    <a:pt x="79" y="87"/>
                    <a:pt x="79" y="89"/>
                    <a:pt x="81" y="90"/>
                  </a:cubicBezTo>
                  <a:cubicBezTo>
                    <a:pt x="80" y="89"/>
                    <a:pt x="80" y="90"/>
                    <a:pt x="80" y="90"/>
                  </a:cubicBezTo>
                  <a:cubicBezTo>
                    <a:pt x="81" y="91"/>
                    <a:pt x="82" y="91"/>
                    <a:pt x="83" y="92"/>
                  </a:cubicBezTo>
                  <a:cubicBezTo>
                    <a:pt x="82" y="93"/>
                    <a:pt x="83" y="94"/>
                    <a:pt x="83" y="95"/>
                  </a:cubicBezTo>
                  <a:cubicBezTo>
                    <a:pt x="84" y="97"/>
                    <a:pt x="85" y="99"/>
                    <a:pt x="85" y="101"/>
                  </a:cubicBezTo>
                  <a:cubicBezTo>
                    <a:pt x="86" y="102"/>
                    <a:pt x="87" y="103"/>
                    <a:pt x="87" y="105"/>
                  </a:cubicBezTo>
                  <a:cubicBezTo>
                    <a:pt x="87" y="105"/>
                    <a:pt x="87" y="106"/>
                    <a:pt x="87" y="107"/>
                  </a:cubicBezTo>
                  <a:cubicBezTo>
                    <a:pt x="88" y="108"/>
                    <a:pt x="89" y="108"/>
                    <a:pt x="90" y="108"/>
                  </a:cubicBezTo>
                  <a:cubicBezTo>
                    <a:pt x="91" y="105"/>
                    <a:pt x="92" y="103"/>
                    <a:pt x="92" y="99"/>
                  </a:cubicBezTo>
                  <a:cubicBezTo>
                    <a:pt x="92" y="99"/>
                    <a:pt x="93" y="99"/>
                    <a:pt x="93" y="99"/>
                  </a:cubicBezTo>
                  <a:cubicBezTo>
                    <a:pt x="93" y="98"/>
                    <a:pt x="93" y="98"/>
                    <a:pt x="93" y="97"/>
                  </a:cubicBezTo>
                  <a:cubicBezTo>
                    <a:pt x="95" y="98"/>
                    <a:pt x="94" y="96"/>
                    <a:pt x="95" y="96"/>
                  </a:cubicBezTo>
                  <a:cubicBezTo>
                    <a:pt x="95" y="94"/>
                    <a:pt x="97" y="94"/>
                    <a:pt x="97" y="92"/>
                  </a:cubicBezTo>
                  <a:cubicBezTo>
                    <a:pt x="98" y="91"/>
                    <a:pt x="100" y="91"/>
                    <a:pt x="101" y="90"/>
                  </a:cubicBezTo>
                  <a:cubicBezTo>
                    <a:pt x="102" y="92"/>
                    <a:pt x="102" y="94"/>
                    <a:pt x="103" y="95"/>
                  </a:cubicBezTo>
                  <a:cubicBezTo>
                    <a:pt x="104" y="96"/>
                    <a:pt x="103" y="96"/>
                    <a:pt x="103" y="97"/>
                  </a:cubicBezTo>
                  <a:cubicBezTo>
                    <a:pt x="103" y="99"/>
                    <a:pt x="106" y="97"/>
                    <a:pt x="107" y="98"/>
                  </a:cubicBezTo>
                  <a:cubicBezTo>
                    <a:pt x="106" y="99"/>
                    <a:pt x="107" y="100"/>
                    <a:pt x="107" y="101"/>
                  </a:cubicBezTo>
                  <a:cubicBezTo>
                    <a:pt x="108" y="102"/>
                    <a:pt x="108" y="103"/>
                    <a:pt x="109" y="104"/>
                  </a:cubicBezTo>
                  <a:cubicBezTo>
                    <a:pt x="108" y="105"/>
                    <a:pt x="107" y="105"/>
                    <a:pt x="108" y="106"/>
                  </a:cubicBezTo>
                  <a:cubicBezTo>
                    <a:pt x="108" y="108"/>
                    <a:pt x="109" y="108"/>
                    <a:pt x="109" y="110"/>
                  </a:cubicBezTo>
                  <a:cubicBezTo>
                    <a:pt x="111" y="112"/>
                    <a:pt x="112" y="114"/>
                    <a:pt x="115" y="116"/>
                  </a:cubicBezTo>
                  <a:cubicBezTo>
                    <a:pt x="115" y="113"/>
                    <a:pt x="113" y="112"/>
                    <a:pt x="113" y="109"/>
                  </a:cubicBezTo>
                  <a:cubicBezTo>
                    <a:pt x="111" y="108"/>
                    <a:pt x="110" y="107"/>
                    <a:pt x="110" y="106"/>
                  </a:cubicBezTo>
                  <a:cubicBezTo>
                    <a:pt x="110" y="104"/>
                    <a:pt x="109" y="102"/>
                    <a:pt x="111" y="102"/>
                  </a:cubicBezTo>
                  <a:cubicBezTo>
                    <a:pt x="111" y="103"/>
                    <a:pt x="112" y="105"/>
                    <a:pt x="114" y="105"/>
                  </a:cubicBezTo>
                  <a:cubicBezTo>
                    <a:pt x="114" y="105"/>
                    <a:pt x="114" y="106"/>
                    <a:pt x="114" y="107"/>
                  </a:cubicBezTo>
                  <a:cubicBezTo>
                    <a:pt x="118" y="106"/>
                    <a:pt x="119" y="102"/>
                    <a:pt x="119" y="97"/>
                  </a:cubicBezTo>
                  <a:cubicBezTo>
                    <a:pt x="118" y="96"/>
                    <a:pt x="117" y="96"/>
                    <a:pt x="117" y="96"/>
                  </a:cubicBezTo>
                  <a:cubicBezTo>
                    <a:pt x="117" y="94"/>
                    <a:pt x="115" y="94"/>
                    <a:pt x="116" y="92"/>
                  </a:cubicBezTo>
                  <a:cubicBezTo>
                    <a:pt x="117" y="91"/>
                    <a:pt x="117" y="94"/>
                    <a:pt x="119" y="93"/>
                  </a:cubicBezTo>
                  <a:cubicBezTo>
                    <a:pt x="119" y="91"/>
                    <a:pt x="121" y="91"/>
                    <a:pt x="123" y="91"/>
                  </a:cubicBezTo>
                  <a:cubicBezTo>
                    <a:pt x="124" y="89"/>
                    <a:pt x="126" y="87"/>
                    <a:pt x="127" y="84"/>
                  </a:cubicBezTo>
                  <a:cubicBezTo>
                    <a:pt x="127" y="85"/>
                    <a:pt x="127" y="84"/>
                    <a:pt x="128" y="84"/>
                  </a:cubicBezTo>
                  <a:cubicBezTo>
                    <a:pt x="128" y="82"/>
                    <a:pt x="128" y="79"/>
                    <a:pt x="129" y="77"/>
                  </a:cubicBezTo>
                  <a:cubicBezTo>
                    <a:pt x="128" y="77"/>
                    <a:pt x="128" y="76"/>
                    <a:pt x="128" y="75"/>
                  </a:cubicBezTo>
                  <a:cubicBezTo>
                    <a:pt x="127" y="74"/>
                    <a:pt x="126" y="74"/>
                    <a:pt x="126" y="72"/>
                  </a:cubicBezTo>
                  <a:cubicBezTo>
                    <a:pt x="126" y="71"/>
                    <a:pt x="127" y="71"/>
                    <a:pt x="127" y="70"/>
                  </a:cubicBezTo>
                  <a:cubicBezTo>
                    <a:pt x="127" y="70"/>
                    <a:pt x="128" y="70"/>
                    <a:pt x="128" y="69"/>
                  </a:cubicBezTo>
                  <a:cubicBezTo>
                    <a:pt x="129" y="68"/>
                    <a:pt x="126" y="66"/>
                    <a:pt x="129" y="66"/>
                  </a:cubicBezTo>
                  <a:cubicBezTo>
                    <a:pt x="129" y="68"/>
                    <a:pt x="130" y="68"/>
                    <a:pt x="131" y="69"/>
                  </a:cubicBezTo>
                  <a:cubicBezTo>
                    <a:pt x="131" y="72"/>
                    <a:pt x="132" y="73"/>
                    <a:pt x="133" y="73"/>
                  </a:cubicBezTo>
                  <a:cubicBezTo>
                    <a:pt x="135" y="71"/>
                    <a:pt x="133" y="66"/>
                    <a:pt x="134" y="62"/>
                  </a:cubicBezTo>
                  <a:cubicBezTo>
                    <a:pt x="135" y="62"/>
                    <a:pt x="136" y="61"/>
                    <a:pt x="137" y="61"/>
                  </a:cubicBezTo>
                  <a:cubicBezTo>
                    <a:pt x="138" y="58"/>
                    <a:pt x="139" y="56"/>
                    <a:pt x="140" y="55"/>
                  </a:cubicBezTo>
                  <a:cubicBezTo>
                    <a:pt x="141" y="55"/>
                    <a:pt x="141" y="55"/>
                    <a:pt x="141" y="54"/>
                  </a:cubicBezTo>
                  <a:cubicBezTo>
                    <a:pt x="141" y="52"/>
                    <a:pt x="140" y="49"/>
                    <a:pt x="140" y="47"/>
                  </a:cubicBezTo>
                  <a:close/>
                  <a:moveTo>
                    <a:pt x="37" y="33"/>
                  </a:moveTo>
                  <a:cubicBezTo>
                    <a:pt x="37" y="35"/>
                    <a:pt x="37" y="37"/>
                    <a:pt x="37" y="38"/>
                  </a:cubicBezTo>
                  <a:cubicBezTo>
                    <a:pt x="36" y="38"/>
                    <a:pt x="37" y="35"/>
                    <a:pt x="35" y="36"/>
                  </a:cubicBezTo>
                  <a:cubicBezTo>
                    <a:pt x="34" y="38"/>
                    <a:pt x="35" y="41"/>
                    <a:pt x="33" y="42"/>
                  </a:cubicBezTo>
                  <a:cubicBezTo>
                    <a:pt x="32" y="42"/>
                    <a:pt x="31" y="42"/>
                    <a:pt x="30" y="42"/>
                  </a:cubicBezTo>
                  <a:cubicBezTo>
                    <a:pt x="29" y="43"/>
                    <a:pt x="29" y="44"/>
                    <a:pt x="28" y="44"/>
                  </a:cubicBezTo>
                  <a:cubicBezTo>
                    <a:pt x="28" y="43"/>
                    <a:pt x="27" y="42"/>
                    <a:pt x="27" y="43"/>
                  </a:cubicBezTo>
                  <a:cubicBezTo>
                    <a:pt x="26" y="43"/>
                    <a:pt x="26" y="42"/>
                    <a:pt x="27" y="42"/>
                  </a:cubicBezTo>
                  <a:cubicBezTo>
                    <a:pt x="26" y="41"/>
                    <a:pt x="25" y="39"/>
                    <a:pt x="25" y="37"/>
                  </a:cubicBezTo>
                  <a:cubicBezTo>
                    <a:pt x="27" y="37"/>
                    <a:pt x="26" y="44"/>
                    <a:pt x="30" y="42"/>
                  </a:cubicBezTo>
                  <a:cubicBezTo>
                    <a:pt x="31" y="40"/>
                    <a:pt x="31" y="38"/>
                    <a:pt x="32" y="36"/>
                  </a:cubicBezTo>
                  <a:cubicBezTo>
                    <a:pt x="32" y="35"/>
                    <a:pt x="32" y="34"/>
                    <a:pt x="31" y="33"/>
                  </a:cubicBezTo>
                  <a:cubicBezTo>
                    <a:pt x="32" y="29"/>
                    <a:pt x="34" y="27"/>
                    <a:pt x="36" y="24"/>
                  </a:cubicBezTo>
                  <a:cubicBezTo>
                    <a:pt x="36" y="24"/>
                    <a:pt x="36" y="24"/>
                    <a:pt x="37" y="25"/>
                  </a:cubicBezTo>
                  <a:cubicBezTo>
                    <a:pt x="36" y="28"/>
                    <a:pt x="33" y="28"/>
                    <a:pt x="33" y="32"/>
                  </a:cubicBezTo>
                  <a:cubicBezTo>
                    <a:pt x="34" y="33"/>
                    <a:pt x="35" y="33"/>
                    <a:pt x="37" y="33"/>
                  </a:cubicBezTo>
                  <a:close/>
                  <a:moveTo>
                    <a:pt x="38" y="35"/>
                  </a:moveTo>
                  <a:cubicBezTo>
                    <a:pt x="38" y="33"/>
                    <a:pt x="39" y="34"/>
                    <a:pt x="40" y="33"/>
                  </a:cubicBezTo>
                  <a:cubicBezTo>
                    <a:pt x="40" y="35"/>
                    <a:pt x="39" y="35"/>
                    <a:pt x="38" y="35"/>
                  </a:cubicBezTo>
                  <a:close/>
                  <a:moveTo>
                    <a:pt x="41" y="17"/>
                  </a:moveTo>
                  <a:cubicBezTo>
                    <a:pt x="41" y="16"/>
                    <a:pt x="41" y="16"/>
                    <a:pt x="41" y="16"/>
                  </a:cubicBezTo>
                  <a:cubicBezTo>
                    <a:pt x="42" y="16"/>
                    <a:pt x="41" y="17"/>
                    <a:pt x="41" y="17"/>
                  </a:cubicBezTo>
                  <a:close/>
                  <a:moveTo>
                    <a:pt x="48" y="84"/>
                  </a:moveTo>
                  <a:cubicBezTo>
                    <a:pt x="48" y="84"/>
                    <a:pt x="48" y="83"/>
                    <a:pt x="49" y="83"/>
                  </a:cubicBezTo>
                  <a:cubicBezTo>
                    <a:pt x="49" y="84"/>
                    <a:pt x="48" y="84"/>
                    <a:pt x="48" y="84"/>
                  </a:cubicBezTo>
                  <a:close/>
                  <a:moveTo>
                    <a:pt x="49" y="26"/>
                  </a:moveTo>
                  <a:cubicBezTo>
                    <a:pt x="48" y="26"/>
                    <a:pt x="49" y="25"/>
                    <a:pt x="49" y="25"/>
                  </a:cubicBezTo>
                  <a:cubicBezTo>
                    <a:pt x="49" y="26"/>
                    <a:pt x="49" y="26"/>
                    <a:pt x="49" y="26"/>
                  </a:cubicBezTo>
                  <a:close/>
                  <a:moveTo>
                    <a:pt x="77" y="17"/>
                  </a:moveTo>
                  <a:cubicBezTo>
                    <a:pt x="75" y="17"/>
                    <a:pt x="77" y="15"/>
                    <a:pt x="77" y="17"/>
                  </a:cubicBezTo>
                  <a:cubicBezTo>
                    <a:pt x="77" y="18"/>
                    <a:pt x="79" y="17"/>
                    <a:pt x="78" y="18"/>
                  </a:cubicBezTo>
                  <a:cubicBezTo>
                    <a:pt x="77" y="18"/>
                    <a:pt x="76" y="18"/>
                    <a:pt x="77" y="17"/>
                  </a:cubicBezTo>
                  <a:close/>
                  <a:moveTo>
                    <a:pt x="103" y="10"/>
                  </a:moveTo>
                  <a:cubicBezTo>
                    <a:pt x="103" y="10"/>
                    <a:pt x="103" y="9"/>
                    <a:pt x="103" y="10"/>
                  </a:cubicBezTo>
                  <a:cubicBezTo>
                    <a:pt x="104" y="10"/>
                    <a:pt x="103" y="10"/>
                    <a:pt x="103" y="10"/>
                  </a:cubicBezTo>
                  <a:close/>
                  <a:moveTo>
                    <a:pt x="104" y="10"/>
                  </a:moveTo>
                  <a:cubicBezTo>
                    <a:pt x="104" y="9"/>
                    <a:pt x="104" y="9"/>
                    <a:pt x="105" y="9"/>
                  </a:cubicBezTo>
                  <a:cubicBezTo>
                    <a:pt x="105" y="9"/>
                    <a:pt x="104" y="10"/>
                    <a:pt x="104" y="10"/>
                  </a:cubicBezTo>
                  <a:close/>
                  <a:moveTo>
                    <a:pt x="105" y="9"/>
                  </a:moveTo>
                  <a:cubicBezTo>
                    <a:pt x="105" y="8"/>
                    <a:pt x="106" y="8"/>
                    <a:pt x="106" y="8"/>
                  </a:cubicBezTo>
                  <a:cubicBezTo>
                    <a:pt x="106" y="8"/>
                    <a:pt x="105" y="9"/>
                    <a:pt x="105" y="9"/>
                  </a:cubicBezTo>
                  <a:close/>
                  <a:moveTo>
                    <a:pt x="123" y="68"/>
                  </a:moveTo>
                  <a:cubicBezTo>
                    <a:pt x="124" y="67"/>
                    <a:pt x="124" y="65"/>
                    <a:pt x="126" y="66"/>
                  </a:cubicBezTo>
                  <a:cubicBezTo>
                    <a:pt x="126" y="66"/>
                    <a:pt x="126" y="67"/>
                    <a:pt x="126" y="68"/>
                  </a:cubicBezTo>
                  <a:cubicBezTo>
                    <a:pt x="126" y="69"/>
                    <a:pt x="124" y="67"/>
                    <a:pt x="123"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04" name="Freeform 86"/>
            <p:cNvSpPr/>
            <p:nvPr/>
          </p:nvSpPr>
          <p:spPr bwMode="auto">
            <a:xfrm>
              <a:off x="5111750" y="6347618"/>
              <a:ext cx="6350" cy="11113"/>
            </a:xfrm>
            <a:custGeom>
              <a:avLst/>
              <a:gdLst>
                <a:gd name="T0" fmla="*/ 2 w 4"/>
                <a:gd name="T1" fmla="*/ 5 h 6"/>
                <a:gd name="T2" fmla="*/ 3 w 4"/>
                <a:gd name="T3" fmla="*/ 6 h 6"/>
                <a:gd name="T4" fmla="*/ 4 w 4"/>
                <a:gd name="T5" fmla="*/ 5 h 6"/>
                <a:gd name="T6" fmla="*/ 2 w 4"/>
                <a:gd name="T7" fmla="*/ 1 h 6"/>
                <a:gd name="T8" fmla="*/ 0 w 4"/>
                <a:gd name="T9" fmla="*/ 0 h 6"/>
                <a:gd name="T10" fmla="*/ 0 w 4"/>
                <a:gd name="T11" fmla="*/ 3 h 6"/>
                <a:gd name="T12" fmla="*/ 0 w 4"/>
                <a:gd name="T13" fmla="*/ 5 h 6"/>
                <a:gd name="T14" fmla="*/ 1 w 4"/>
                <a:gd name="T15" fmla="*/ 5 h 6"/>
                <a:gd name="T16" fmla="*/ 2 w 4"/>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2" y="5"/>
                  </a:moveTo>
                  <a:cubicBezTo>
                    <a:pt x="3" y="5"/>
                    <a:pt x="2" y="6"/>
                    <a:pt x="3" y="6"/>
                  </a:cubicBezTo>
                  <a:cubicBezTo>
                    <a:pt x="4" y="6"/>
                    <a:pt x="4" y="6"/>
                    <a:pt x="4" y="5"/>
                  </a:cubicBezTo>
                  <a:cubicBezTo>
                    <a:pt x="3" y="4"/>
                    <a:pt x="3" y="2"/>
                    <a:pt x="2" y="1"/>
                  </a:cubicBezTo>
                  <a:cubicBezTo>
                    <a:pt x="2" y="1"/>
                    <a:pt x="1" y="0"/>
                    <a:pt x="0" y="0"/>
                  </a:cubicBezTo>
                  <a:cubicBezTo>
                    <a:pt x="0" y="1"/>
                    <a:pt x="0" y="2"/>
                    <a:pt x="0" y="3"/>
                  </a:cubicBezTo>
                  <a:cubicBezTo>
                    <a:pt x="0" y="4"/>
                    <a:pt x="0" y="5"/>
                    <a:pt x="0" y="5"/>
                  </a:cubicBezTo>
                  <a:cubicBezTo>
                    <a:pt x="0" y="6"/>
                    <a:pt x="1" y="6"/>
                    <a:pt x="1" y="5"/>
                  </a:cubicBezTo>
                  <a:cubicBezTo>
                    <a:pt x="1" y="5"/>
                    <a:pt x="1" y="4"/>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05" name="Freeform 87"/>
            <p:cNvSpPr/>
            <p:nvPr/>
          </p:nvSpPr>
          <p:spPr bwMode="auto">
            <a:xfrm>
              <a:off x="5091113" y="6423818"/>
              <a:ext cx="12700" cy="11113"/>
            </a:xfrm>
            <a:custGeom>
              <a:avLst/>
              <a:gdLst>
                <a:gd name="T0" fmla="*/ 0 w 7"/>
                <a:gd name="T1" fmla="*/ 5 h 7"/>
                <a:gd name="T2" fmla="*/ 3 w 7"/>
                <a:gd name="T3" fmla="*/ 5 h 7"/>
                <a:gd name="T4" fmla="*/ 3 w 7"/>
                <a:gd name="T5" fmla="*/ 7 h 7"/>
                <a:gd name="T6" fmla="*/ 7 w 7"/>
                <a:gd name="T7" fmla="*/ 5 h 7"/>
                <a:gd name="T8" fmla="*/ 5 w 7"/>
                <a:gd name="T9" fmla="*/ 2 h 7"/>
                <a:gd name="T10" fmla="*/ 3 w 7"/>
                <a:gd name="T11" fmla="*/ 0 h 7"/>
                <a:gd name="T12" fmla="*/ 3 w 7"/>
                <a:gd name="T13" fmla="*/ 3 h 7"/>
                <a:gd name="T14" fmla="*/ 0 w 7"/>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0" y="5"/>
                  </a:moveTo>
                  <a:cubicBezTo>
                    <a:pt x="1" y="6"/>
                    <a:pt x="2" y="4"/>
                    <a:pt x="3" y="5"/>
                  </a:cubicBezTo>
                  <a:cubicBezTo>
                    <a:pt x="3" y="6"/>
                    <a:pt x="2" y="7"/>
                    <a:pt x="3" y="7"/>
                  </a:cubicBezTo>
                  <a:cubicBezTo>
                    <a:pt x="4" y="6"/>
                    <a:pt x="5" y="5"/>
                    <a:pt x="7" y="5"/>
                  </a:cubicBezTo>
                  <a:cubicBezTo>
                    <a:pt x="7" y="3"/>
                    <a:pt x="6" y="3"/>
                    <a:pt x="5" y="2"/>
                  </a:cubicBezTo>
                  <a:cubicBezTo>
                    <a:pt x="5" y="1"/>
                    <a:pt x="4" y="0"/>
                    <a:pt x="3" y="0"/>
                  </a:cubicBezTo>
                  <a:cubicBezTo>
                    <a:pt x="3" y="1"/>
                    <a:pt x="3" y="2"/>
                    <a:pt x="3" y="3"/>
                  </a:cubicBezTo>
                  <a:cubicBezTo>
                    <a:pt x="1"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06" name="Freeform 88"/>
            <p:cNvSpPr/>
            <p:nvPr/>
          </p:nvSpPr>
          <p:spPr bwMode="auto">
            <a:xfrm>
              <a:off x="5083175" y="6450806"/>
              <a:ext cx="12700" cy="15875"/>
            </a:xfrm>
            <a:custGeom>
              <a:avLst/>
              <a:gdLst>
                <a:gd name="T0" fmla="*/ 7 w 7"/>
                <a:gd name="T1" fmla="*/ 3 h 9"/>
                <a:gd name="T2" fmla="*/ 4 w 7"/>
                <a:gd name="T3" fmla="*/ 0 h 9"/>
                <a:gd name="T4" fmla="*/ 3 w 7"/>
                <a:gd name="T5" fmla="*/ 9 h 9"/>
                <a:gd name="T6" fmla="*/ 4 w 7"/>
                <a:gd name="T7" fmla="*/ 6 h 9"/>
                <a:gd name="T8" fmla="*/ 7 w 7"/>
                <a:gd name="T9" fmla="*/ 8 h 9"/>
                <a:gd name="T10" fmla="*/ 5 w 7"/>
                <a:gd name="T11" fmla="*/ 3 h 9"/>
                <a:gd name="T12" fmla="*/ 7 w 7"/>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7" h="9">
                  <a:moveTo>
                    <a:pt x="7" y="3"/>
                  </a:moveTo>
                  <a:cubicBezTo>
                    <a:pt x="7" y="1"/>
                    <a:pt x="4" y="2"/>
                    <a:pt x="4" y="0"/>
                  </a:cubicBezTo>
                  <a:cubicBezTo>
                    <a:pt x="2" y="2"/>
                    <a:pt x="0" y="7"/>
                    <a:pt x="3" y="9"/>
                  </a:cubicBezTo>
                  <a:cubicBezTo>
                    <a:pt x="3" y="8"/>
                    <a:pt x="4" y="7"/>
                    <a:pt x="4" y="6"/>
                  </a:cubicBezTo>
                  <a:cubicBezTo>
                    <a:pt x="5" y="7"/>
                    <a:pt x="5" y="9"/>
                    <a:pt x="7" y="8"/>
                  </a:cubicBezTo>
                  <a:cubicBezTo>
                    <a:pt x="6" y="6"/>
                    <a:pt x="5" y="5"/>
                    <a:pt x="5" y="3"/>
                  </a:cubicBezTo>
                  <a:cubicBezTo>
                    <a:pt x="6" y="4"/>
                    <a:pt x="6" y="4"/>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07" name="Freeform 89"/>
            <p:cNvSpPr/>
            <p:nvPr/>
          </p:nvSpPr>
          <p:spPr bwMode="auto">
            <a:xfrm>
              <a:off x="5068888" y="6441281"/>
              <a:ext cx="17463" cy="25400"/>
            </a:xfrm>
            <a:custGeom>
              <a:avLst/>
              <a:gdLst>
                <a:gd name="T0" fmla="*/ 0 w 10"/>
                <a:gd name="T1" fmla="*/ 9 h 15"/>
                <a:gd name="T2" fmla="*/ 2 w 10"/>
                <a:gd name="T3" fmla="*/ 13 h 15"/>
                <a:gd name="T4" fmla="*/ 7 w 10"/>
                <a:gd name="T5" fmla="*/ 15 h 15"/>
                <a:gd name="T6" fmla="*/ 8 w 10"/>
                <a:gd name="T7" fmla="*/ 13 h 15"/>
                <a:gd name="T8" fmla="*/ 7 w 10"/>
                <a:gd name="T9" fmla="*/ 13 h 15"/>
                <a:gd name="T10" fmla="*/ 9 w 10"/>
                <a:gd name="T11" fmla="*/ 9 h 15"/>
                <a:gd name="T12" fmla="*/ 9 w 10"/>
                <a:gd name="T13" fmla="*/ 4 h 15"/>
                <a:gd name="T14" fmla="*/ 10 w 10"/>
                <a:gd name="T15" fmla="*/ 2 h 15"/>
                <a:gd name="T16" fmla="*/ 7 w 10"/>
                <a:gd name="T17" fmla="*/ 0 h 15"/>
                <a:gd name="T18" fmla="*/ 0 w 10"/>
                <a:gd name="T19"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0" y="9"/>
                  </a:moveTo>
                  <a:cubicBezTo>
                    <a:pt x="1" y="11"/>
                    <a:pt x="2" y="11"/>
                    <a:pt x="2" y="13"/>
                  </a:cubicBezTo>
                  <a:cubicBezTo>
                    <a:pt x="5" y="13"/>
                    <a:pt x="4" y="15"/>
                    <a:pt x="7" y="15"/>
                  </a:cubicBezTo>
                  <a:cubicBezTo>
                    <a:pt x="7" y="14"/>
                    <a:pt x="8" y="14"/>
                    <a:pt x="8" y="13"/>
                  </a:cubicBezTo>
                  <a:cubicBezTo>
                    <a:pt x="8" y="13"/>
                    <a:pt x="7" y="13"/>
                    <a:pt x="7" y="13"/>
                  </a:cubicBezTo>
                  <a:cubicBezTo>
                    <a:pt x="9" y="12"/>
                    <a:pt x="8" y="9"/>
                    <a:pt x="9" y="9"/>
                  </a:cubicBezTo>
                  <a:cubicBezTo>
                    <a:pt x="8" y="7"/>
                    <a:pt x="10" y="6"/>
                    <a:pt x="9" y="4"/>
                  </a:cubicBezTo>
                  <a:cubicBezTo>
                    <a:pt x="10" y="4"/>
                    <a:pt x="10" y="4"/>
                    <a:pt x="10" y="2"/>
                  </a:cubicBezTo>
                  <a:cubicBezTo>
                    <a:pt x="9" y="1"/>
                    <a:pt x="8" y="0"/>
                    <a:pt x="7" y="0"/>
                  </a:cubicBezTo>
                  <a:cubicBezTo>
                    <a:pt x="6" y="5"/>
                    <a:pt x="1" y="4"/>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08" name="Freeform 90"/>
            <p:cNvSpPr/>
            <p:nvPr/>
          </p:nvSpPr>
          <p:spPr bwMode="auto">
            <a:xfrm>
              <a:off x="5064125" y="6466681"/>
              <a:ext cx="17463" cy="9525"/>
            </a:xfrm>
            <a:custGeom>
              <a:avLst/>
              <a:gdLst>
                <a:gd name="T0" fmla="*/ 0 w 10"/>
                <a:gd name="T1" fmla="*/ 3 h 5"/>
                <a:gd name="T2" fmla="*/ 10 w 10"/>
                <a:gd name="T3" fmla="*/ 5 h 5"/>
                <a:gd name="T4" fmla="*/ 9 w 10"/>
                <a:gd name="T5" fmla="*/ 2 h 5"/>
                <a:gd name="T6" fmla="*/ 1 w 10"/>
                <a:gd name="T7" fmla="*/ 0 h 5"/>
                <a:gd name="T8" fmla="*/ 0 w 10"/>
                <a:gd name="T9" fmla="*/ 3 h 5"/>
              </a:gdLst>
              <a:ahLst/>
              <a:cxnLst>
                <a:cxn ang="0">
                  <a:pos x="T0" y="T1"/>
                </a:cxn>
                <a:cxn ang="0">
                  <a:pos x="T2" y="T3"/>
                </a:cxn>
                <a:cxn ang="0">
                  <a:pos x="T4" y="T5"/>
                </a:cxn>
                <a:cxn ang="0">
                  <a:pos x="T6" y="T7"/>
                </a:cxn>
                <a:cxn ang="0">
                  <a:pos x="T8" y="T9"/>
                </a:cxn>
              </a:cxnLst>
              <a:rect l="0" t="0" r="r" b="b"/>
              <a:pathLst>
                <a:path w="10" h="5">
                  <a:moveTo>
                    <a:pt x="0" y="3"/>
                  </a:moveTo>
                  <a:cubicBezTo>
                    <a:pt x="4" y="3"/>
                    <a:pt x="6" y="5"/>
                    <a:pt x="10" y="5"/>
                  </a:cubicBezTo>
                  <a:cubicBezTo>
                    <a:pt x="10" y="3"/>
                    <a:pt x="9" y="4"/>
                    <a:pt x="9" y="2"/>
                  </a:cubicBezTo>
                  <a:cubicBezTo>
                    <a:pt x="6" y="2"/>
                    <a:pt x="3" y="1"/>
                    <a:pt x="1" y="0"/>
                  </a:cubicBezTo>
                  <a:cubicBezTo>
                    <a:pt x="0" y="1"/>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09" name="Freeform 91"/>
            <p:cNvSpPr/>
            <p:nvPr/>
          </p:nvSpPr>
          <p:spPr bwMode="auto">
            <a:xfrm>
              <a:off x="5084763" y="6398418"/>
              <a:ext cx="3175" cy="9525"/>
            </a:xfrm>
            <a:custGeom>
              <a:avLst/>
              <a:gdLst>
                <a:gd name="T0" fmla="*/ 0 w 2"/>
                <a:gd name="T1" fmla="*/ 2 h 5"/>
                <a:gd name="T2" fmla="*/ 1 w 2"/>
                <a:gd name="T3" fmla="*/ 5 h 5"/>
                <a:gd name="T4" fmla="*/ 2 w 2"/>
                <a:gd name="T5" fmla="*/ 1 h 5"/>
                <a:gd name="T6" fmla="*/ 0 w 2"/>
                <a:gd name="T7" fmla="*/ 2 h 5"/>
              </a:gdLst>
              <a:ahLst/>
              <a:cxnLst>
                <a:cxn ang="0">
                  <a:pos x="T0" y="T1"/>
                </a:cxn>
                <a:cxn ang="0">
                  <a:pos x="T2" y="T3"/>
                </a:cxn>
                <a:cxn ang="0">
                  <a:pos x="T4" y="T5"/>
                </a:cxn>
                <a:cxn ang="0">
                  <a:pos x="T6" y="T7"/>
                </a:cxn>
              </a:cxnLst>
              <a:rect l="0" t="0" r="r" b="b"/>
              <a:pathLst>
                <a:path w="2" h="5">
                  <a:moveTo>
                    <a:pt x="0" y="2"/>
                  </a:moveTo>
                  <a:cubicBezTo>
                    <a:pt x="0" y="3"/>
                    <a:pt x="1" y="4"/>
                    <a:pt x="1" y="5"/>
                  </a:cubicBezTo>
                  <a:cubicBezTo>
                    <a:pt x="2" y="5"/>
                    <a:pt x="2" y="3"/>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10" name="Freeform 92"/>
            <p:cNvSpPr/>
            <p:nvPr/>
          </p:nvSpPr>
          <p:spPr bwMode="auto">
            <a:xfrm>
              <a:off x="5086350" y="6411118"/>
              <a:ext cx="7938" cy="9525"/>
            </a:xfrm>
            <a:custGeom>
              <a:avLst/>
              <a:gdLst>
                <a:gd name="T0" fmla="*/ 0 w 4"/>
                <a:gd name="T1" fmla="*/ 3 h 6"/>
                <a:gd name="T2" fmla="*/ 3 w 4"/>
                <a:gd name="T3" fmla="*/ 6 h 6"/>
                <a:gd name="T4" fmla="*/ 4 w 4"/>
                <a:gd name="T5" fmla="*/ 2 h 6"/>
                <a:gd name="T6" fmla="*/ 0 w 4"/>
                <a:gd name="T7" fmla="*/ 3 h 6"/>
              </a:gdLst>
              <a:ahLst/>
              <a:cxnLst>
                <a:cxn ang="0">
                  <a:pos x="T0" y="T1"/>
                </a:cxn>
                <a:cxn ang="0">
                  <a:pos x="T2" y="T3"/>
                </a:cxn>
                <a:cxn ang="0">
                  <a:pos x="T4" y="T5"/>
                </a:cxn>
                <a:cxn ang="0">
                  <a:pos x="T6" y="T7"/>
                </a:cxn>
              </a:cxnLst>
              <a:rect l="0" t="0" r="r" b="b"/>
              <a:pathLst>
                <a:path w="4" h="6">
                  <a:moveTo>
                    <a:pt x="0" y="3"/>
                  </a:moveTo>
                  <a:cubicBezTo>
                    <a:pt x="1" y="4"/>
                    <a:pt x="2" y="5"/>
                    <a:pt x="3" y="6"/>
                  </a:cubicBezTo>
                  <a:cubicBezTo>
                    <a:pt x="3" y="5"/>
                    <a:pt x="4" y="4"/>
                    <a:pt x="4" y="2"/>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11" name="Freeform 93"/>
            <p:cNvSpPr/>
            <p:nvPr/>
          </p:nvSpPr>
          <p:spPr bwMode="auto">
            <a:xfrm>
              <a:off x="5102225" y="6450806"/>
              <a:ext cx="9525" cy="7938"/>
            </a:xfrm>
            <a:custGeom>
              <a:avLst/>
              <a:gdLst>
                <a:gd name="T0" fmla="*/ 5 w 5"/>
                <a:gd name="T1" fmla="*/ 1 h 4"/>
                <a:gd name="T2" fmla="*/ 0 w 5"/>
                <a:gd name="T3" fmla="*/ 3 h 4"/>
                <a:gd name="T4" fmla="*/ 5 w 5"/>
                <a:gd name="T5" fmla="*/ 1 h 4"/>
              </a:gdLst>
              <a:ahLst/>
              <a:cxnLst>
                <a:cxn ang="0">
                  <a:pos x="T0" y="T1"/>
                </a:cxn>
                <a:cxn ang="0">
                  <a:pos x="T2" y="T3"/>
                </a:cxn>
                <a:cxn ang="0">
                  <a:pos x="T4" y="T5"/>
                </a:cxn>
              </a:cxnLst>
              <a:rect l="0" t="0" r="r" b="b"/>
              <a:pathLst>
                <a:path w="5" h="4">
                  <a:moveTo>
                    <a:pt x="5" y="1"/>
                  </a:moveTo>
                  <a:cubicBezTo>
                    <a:pt x="3" y="0"/>
                    <a:pt x="0" y="0"/>
                    <a:pt x="0" y="3"/>
                  </a:cubicBezTo>
                  <a:cubicBezTo>
                    <a:pt x="2" y="4"/>
                    <a:pt x="5" y="3"/>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12" name="Freeform 94"/>
            <p:cNvSpPr/>
            <p:nvPr/>
          </p:nvSpPr>
          <p:spPr bwMode="auto">
            <a:xfrm>
              <a:off x="5099050" y="6358731"/>
              <a:ext cx="17463" cy="26988"/>
            </a:xfrm>
            <a:custGeom>
              <a:avLst/>
              <a:gdLst>
                <a:gd name="T0" fmla="*/ 10 w 10"/>
                <a:gd name="T1" fmla="*/ 0 h 16"/>
                <a:gd name="T2" fmla="*/ 8 w 10"/>
                <a:gd name="T3" fmla="*/ 0 h 16"/>
                <a:gd name="T4" fmla="*/ 8 w 10"/>
                <a:gd name="T5" fmla="*/ 0 h 16"/>
                <a:gd name="T6" fmla="*/ 8 w 10"/>
                <a:gd name="T7" fmla="*/ 6 h 16"/>
                <a:gd name="T8" fmla="*/ 8 w 10"/>
                <a:gd name="T9" fmla="*/ 6 h 16"/>
                <a:gd name="T10" fmla="*/ 4 w 10"/>
                <a:gd name="T11" fmla="*/ 9 h 16"/>
                <a:gd name="T12" fmla="*/ 0 w 10"/>
                <a:gd name="T13" fmla="*/ 12 h 16"/>
                <a:gd name="T14" fmla="*/ 2 w 10"/>
                <a:gd name="T15" fmla="*/ 13 h 16"/>
                <a:gd name="T16" fmla="*/ 0 w 10"/>
                <a:gd name="T17" fmla="*/ 13 h 16"/>
                <a:gd name="T18" fmla="*/ 2 w 10"/>
                <a:gd name="T19" fmla="*/ 16 h 16"/>
                <a:gd name="T20" fmla="*/ 4 w 10"/>
                <a:gd name="T21" fmla="*/ 13 h 16"/>
                <a:gd name="T22" fmla="*/ 5 w 10"/>
                <a:gd name="T23" fmla="*/ 13 h 16"/>
                <a:gd name="T24" fmla="*/ 10 w 10"/>
                <a:gd name="T25" fmla="*/ 9 h 16"/>
                <a:gd name="T26" fmla="*/ 10 w 10"/>
                <a:gd name="T27" fmla="*/ 9 h 16"/>
                <a:gd name="T28" fmla="*/ 10 w 10"/>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6">
                  <a:moveTo>
                    <a:pt x="10" y="0"/>
                  </a:moveTo>
                  <a:cubicBezTo>
                    <a:pt x="9" y="0"/>
                    <a:pt x="9" y="0"/>
                    <a:pt x="8" y="0"/>
                  </a:cubicBezTo>
                  <a:cubicBezTo>
                    <a:pt x="8" y="0"/>
                    <a:pt x="8" y="0"/>
                    <a:pt x="8" y="0"/>
                  </a:cubicBezTo>
                  <a:cubicBezTo>
                    <a:pt x="8" y="2"/>
                    <a:pt x="8" y="3"/>
                    <a:pt x="8" y="6"/>
                  </a:cubicBezTo>
                  <a:cubicBezTo>
                    <a:pt x="8" y="6"/>
                    <a:pt x="8" y="6"/>
                    <a:pt x="8" y="6"/>
                  </a:cubicBezTo>
                  <a:cubicBezTo>
                    <a:pt x="7" y="7"/>
                    <a:pt x="6" y="8"/>
                    <a:pt x="4" y="9"/>
                  </a:cubicBezTo>
                  <a:cubicBezTo>
                    <a:pt x="3" y="10"/>
                    <a:pt x="0" y="10"/>
                    <a:pt x="0" y="12"/>
                  </a:cubicBezTo>
                  <a:cubicBezTo>
                    <a:pt x="0" y="13"/>
                    <a:pt x="3" y="12"/>
                    <a:pt x="2" y="13"/>
                  </a:cubicBezTo>
                  <a:cubicBezTo>
                    <a:pt x="2" y="13"/>
                    <a:pt x="1" y="13"/>
                    <a:pt x="0" y="13"/>
                  </a:cubicBezTo>
                  <a:cubicBezTo>
                    <a:pt x="0" y="15"/>
                    <a:pt x="1" y="15"/>
                    <a:pt x="2" y="16"/>
                  </a:cubicBezTo>
                  <a:cubicBezTo>
                    <a:pt x="2" y="14"/>
                    <a:pt x="3" y="13"/>
                    <a:pt x="4" y="13"/>
                  </a:cubicBezTo>
                  <a:cubicBezTo>
                    <a:pt x="5" y="13"/>
                    <a:pt x="5" y="13"/>
                    <a:pt x="5" y="13"/>
                  </a:cubicBezTo>
                  <a:cubicBezTo>
                    <a:pt x="6" y="11"/>
                    <a:pt x="9" y="11"/>
                    <a:pt x="10" y="9"/>
                  </a:cubicBezTo>
                  <a:cubicBezTo>
                    <a:pt x="10" y="9"/>
                    <a:pt x="10" y="9"/>
                    <a:pt x="10" y="9"/>
                  </a:cubicBezTo>
                  <a:cubicBezTo>
                    <a:pt x="10" y="6"/>
                    <a:pt x="10" y="3"/>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13" name="Freeform 95"/>
            <p:cNvSpPr/>
            <p:nvPr/>
          </p:nvSpPr>
          <p:spPr bwMode="auto">
            <a:xfrm>
              <a:off x="5111750" y="6339681"/>
              <a:ext cx="3175" cy="6350"/>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3"/>
                    <a:pt x="1" y="1"/>
                    <a:pt x="0" y="0"/>
                  </a:cubicBezTo>
                  <a:cubicBezTo>
                    <a:pt x="0" y="2"/>
                    <a:pt x="0"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14" name="Freeform 96"/>
            <p:cNvSpPr/>
            <p:nvPr/>
          </p:nvSpPr>
          <p:spPr bwMode="auto">
            <a:xfrm>
              <a:off x="5046663" y="6442868"/>
              <a:ext cx="19050" cy="25400"/>
            </a:xfrm>
            <a:custGeom>
              <a:avLst/>
              <a:gdLst>
                <a:gd name="T0" fmla="*/ 10 w 11"/>
                <a:gd name="T1" fmla="*/ 14 h 15"/>
                <a:gd name="T2" fmla="*/ 9 w 11"/>
                <a:gd name="T3" fmla="*/ 8 h 15"/>
                <a:gd name="T4" fmla="*/ 6 w 11"/>
                <a:gd name="T5" fmla="*/ 4 h 15"/>
                <a:gd name="T6" fmla="*/ 4 w 11"/>
                <a:gd name="T7" fmla="*/ 1 h 15"/>
                <a:gd name="T8" fmla="*/ 2 w 11"/>
                <a:gd name="T9" fmla="*/ 0 h 15"/>
                <a:gd name="T10" fmla="*/ 0 w 11"/>
                <a:gd name="T11" fmla="*/ 1 h 15"/>
                <a:gd name="T12" fmla="*/ 5 w 11"/>
                <a:gd name="T13" fmla="*/ 11 h 15"/>
                <a:gd name="T14" fmla="*/ 10 w 11"/>
                <a:gd name="T15" fmla="*/ 14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5">
                  <a:moveTo>
                    <a:pt x="10" y="14"/>
                  </a:moveTo>
                  <a:cubicBezTo>
                    <a:pt x="11" y="12"/>
                    <a:pt x="9" y="10"/>
                    <a:pt x="9" y="8"/>
                  </a:cubicBezTo>
                  <a:cubicBezTo>
                    <a:pt x="8" y="7"/>
                    <a:pt x="6" y="5"/>
                    <a:pt x="6" y="4"/>
                  </a:cubicBezTo>
                  <a:cubicBezTo>
                    <a:pt x="5" y="3"/>
                    <a:pt x="4" y="3"/>
                    <a:pt x="4" y="1"/>
                  </a:cubicBezTo>
                  <a:cubicBezTo>
                    <a:pt x="3" y="1"/>
                    <a:pt x="3" y="0"/>
                    <a:pt x="2" y="0"/>
                  </a:cubicBezTo>
                  <a:cubicBezTo>
                    <a:pt x="2" y="2"/>
                    <a:pt x="1" y="0"/>
                    <a:pt x="0" y="1"/>
                  </a:cubicBezTo>
                  <a:cubicBezTo>
                    <a:pt x="0" y="6"/>
                    <a:pt x="6" y="5"/>
                    <a:pt x="5" y="11"/>
                  </a:cubicBezTo>
                  <a:cubicBezTo>
                    <a:pt x="7" y="12"/>
                    <a:pt x="8" y="15"/>
                    <a:pt x="1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15" name="Freeform 97"/>
            <p:cNvSpPr/>
            <p:nvPr/>
          </p:nvSpPr>
          <p:spPr bwMode="auto">
            <a:xfrm>
              <a:off x="5019675" y="6433343"/>
              <a:ext cx="7938" cy="9525"/>
            </a:xfrm>
            <a:custGeom>
              <a:avLst/>
              <a:gdLst>
                <a:gd name="T0" fmla="*/ 2 w 4"/>
                <a:gd name="T1" fmla="*/ 5 h 5"/>
                <a:gd name="T2" fmla="*/ 4 w 4"/>
                <a:gd name="T3" fmla="*/ 3 h 5"/>
                <a:gd name="T4" fmla="*/ 2 w 4"/>
                <a:gd name="T5" fmla="*/ 0 h 5"/>
                <a:gd name="T6" fmla="*/ 2 w 4"/>
                <a:gd name="T7" fmla="*/ 5 h 5"/>
              </a:gdLst>
              <a:ahLst/>
              <a:cxnLst>
                <a:cxn ang="0">
                  <a:pos x="T0" y="T1"/>
                </a:cxn>
                <a:cxn ang="0">
                  <a:pos x="T2" y="T3"/>
                </a:cxn>
                <a:cxn ang="0">
                  <a:pos x="T4" y="T5"/>
                </a:cxn>
                <a:cxn ang="0">
                  <a:pos x="T6" y="T7"/>
                </a:cxn>
              </a:cxnLst>
              <a:rect l="0" t="0" r="r" b="b"/>
              <a:pathLst>
                <a:path w="4" h="5">
                  <a:moveTo>
                    <a:pt x="2" y="5"/>
                  </a:moveTo>
                  <a:cubicBezTo>
                    <a:pt x="3" y="5"/>
                    <a:pt x="3" y="3"/>
                    <a:pt x="4" y="3"/>
                  </a:cubicBezTo>
                  <a:cubicBezTo>
                    <a:pt x="3" y="2"/>
                    <a:pt x="3" y="1"/>
                    <a:pt x="2" y="0"/>
                  </a:cubicBezTo>
                  <a:cubicBezTo>
                    <a:pt x="2" y="3"/>
                    <a:pt x="0" y="3"/>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16" name="Freeform 98"/>
            <p:cNvSpPr>
              <a:spLocks noEditPoints="1"/>
            </p:cNvSpPr>
            <p:nvPr/>
          </p:nvSpPr>
          <p:spPr bwMode="auto">
            <a:xfrm>
              <a:off x="4802188" y="6225381"/>
              <a:ext cx="87313" cy="85725"/>
            </a:xfrm>
            <a:custGeom>
              <a:avLst/>
              <a:gdLst>
                <a:gd name="T0" fmla="*/ 16 w 50"/>
                <a:gd name="T1" fmla="*/ 47 h 49"/>
                <a:gd name="T2" fmla="*/ 18 w 50"/>
                <a:gd name="T3" fmla="*/ 47 h 49"/>
                <a:gd name="T4" fmla="*/ 21 w 50"/>
                <a:gd name="T5" fmla="*/ 49 h 49"/>
                <a:gd name="T6" fmla="*/ 22 w 50"/>
                <a:gd name="T7" fmla="*/ 47 h 49"/>
                <a:gd name="T8" fmla="*/ 24 w 50"/>
                <a:gd name="T9" fmla="*/ 40 h 49"/>
                <a:gd name="T10" fmla="*/ 25 w 50"/>
                <a:gd name="T11" fmla="*/ 38 h 49"/>
                <a:gd name="T12" fmla="*/ 29 w 50"/>
                <a:gd name="T13" fmla="*/ 38 h 49"/>
                <a:gd name="T14" fmla="*/ 30 w 50"/>
                <a:gd name="T15" fmla="*/ 36 h 49"/>
                <a:gd name="T16" fmla="*/ 35 w 50"/>
                <a:gd name="T17" fmla="*/ 33 h 49"/>
                <a:gd name="T18" fmla="*/ 38 w 50"/>
                <a:gd name="T19" fmla="*/ 30 h 49"/>
                <a:gd name="T20" fmla="*/ 34 w 50"/>
                <a:gd name="T21" fmla="*/ 29 h 49"/>
                <a:gd name="T22" fmla="*/ 36 w 50"/>
                <a:gd name="T23" fmla="*/ 28 h 49"/>
                <a:gd name="T24" fmla="*/ 40 w 50"/>
                <a:gd name="T25" fmla="*/ 30 h 49"/>
                <a:gd name="T26" fmla="*/ 39 w 50"/>
                <a:gd name="T27" fmla="*/ 27 h 49"/>
                <a:gd name="T28" fmla="*/ 41 w 50"/>
                <a:gd name="T29" fmla="*/ 28 h 49"/>
                <a:gd name="T30" fmla="*/ 40 w 50"/>
                <a:gd name="T31" fmla="*/ 25 h 49"/>
                <a:gd name="T32" fmla="*/ 42 w 50"/>
                <a:gd name="T33" fmla="*/ 17 h 49"/>
                <a:gd name="T34" fmla="*/ 45 w 50"/>
                <a:gd name="T35" fmla="*/ 17 h 49"/>
                <a:gd name="T36" fmla="*/ 42 w 50"/>
                <a:gd name="T37" fmla="*/ 14 h 49"/>
                <a:gd name="T38" fmla="*/ 44 w 50"/>
                <a:gd name="T39" fmla="*/ 13 h 49"/>
                <a:gd name="T40" fmla="*/ 44 w 50"/>
                <a:gd name="T41" fmla="*/ 10 h 49"/>
                <a:gd name="T42" fmla="*/ 47 w 50"/>
                <a:gd name="T43" fmla="*/ 9 h 49"/>
                <a:gd name="T44" fmla="*/ 50 w 50"/>
                <a:gd name="T45" fmla="*/ 8 h 49"/>
                <a:gd name="T46" fmla="*/ 48 w 50"/>
                <a:gd name="T47" fmla="*/ 7 h 49"/>
                <a:gd name="T48" fmla="*/ 46 w 50"/>
                <a:gd name="T49" fmla="*/ 5 h 49"/>
                <a:gd name="T50" fmla="*/ 41 w 50"/>
                <a:gd name="T51" fmla="*/ 6 h 49"/>
                <a:gd name="T52" fmla="*/ 45 w 50"/>
                <a:gd name="T53" fmla="*/ 3 h 49"/>
                <a:gd name="T54" fmla="*/ 40 w 50"/>
                <a:gd name="T55" fmla="*/ 2 h 49"/>
                <a:gd name="T56" fmla="*/ 37 w 50"/>
                <a:gd name="T57" fmla="*/ 2 h 49"/>
                <a:gd name="T58" fmla="*/ 35 w 50"/>
                <a:gd name="T59" fmla="*/ 1 h 49"/>
                <a:gd name="T60" fmla="*/ 28 w 50"/>
                <a:gd name="T61" fmla="*/ 2 h 49"/>
                <a:gd name="T62" fmla="*/ 23 w 50"/>
                <a:gd name="T63" fmla="*/ 2 h 49"/>
                <a:gd name="T64" fmla="*/ 23 w 50"/>
                <a:gd name="T65" fmla="*/ 6 h 49"/>
                <a:gd name="T66" fmla="*/ 16 w 50"/>
                <a:gd name="T67" fmla="*/ 5 h 49"/>
                <a:gd name="T68" fmla="*/ 6 w 50"/>
                <a:gd name="T69" fmla="*/ 9 h 49"/>
                <a:gd name="T70" fmla="*/ 8 w 50"/>
                <a:gd name="T71" fmla="*/ 11 h 49"/>
                <a:gd name="T72" fmla="*/ 3 w 50"/>
                <a:gd name="T73" fmla="*/ 14 h 49"/>
                <a:gd name="T74" fmla="*/ 0 w 50"/>
                <a:gd name="T75" fmla="*/ 15 h 49"/>
                <a:gd name="T76" fmla="*/ 2 w 50"/>
                <a:gd name="T77" fmla="*/ 16 h 49"/>
                <a:gd name="T78" fmla="*/ 4 w 50"/>
                <a:gd name="T79" fmla="*/ 16 h 49"/>
                <a:gd name="T80" fmla="*/ 7 w 50"/>
                <a:gd name="T81" fmla="*/ 16 h 49"/>
                <a:gd name="T82" fmla="*/ 2 w 50"/>
                <a:gd name="T83" fmla="*/ 17 h 49"/>
                <a:gd name="T84" fmla="*/ 5 w 50"/>
                <a:gd name="T85" fmla="*/ 20 h 49"/>
                <a:gd name="T86" fmla="*/ 7 w 50"/>
                <a:gd name="T87" fmla="*/ 19 h 49"/>
                <a:gd name="T88" fmla="*/ 12 w 50"/>
                <a:gd name="T89" fmla="*/ 20 h 49"/>
                <a:gd name="T90" fmla="*/ 13 w 50"/>
                <a:gd name="T91" fmla="*/ 24 h 49"/>
                <a:gd name="T92" fmla="*/ 12 w 50"/>
                <a:gd name="T93" fmla="*/ 28 h 49"/>
                <a:gd name="T94" fmla="*/ 15 w 50"/>
                <a:gd name="T95" fmla="*/ 27 h 49"/>
                <a:gd name="T96" fmla="*/ 13 w 50"/>
                <a:gd name="T97" fmla="*/ 29 h 49"/>
                <a:gd name="T98" fmla="*/ 16 w 50"/>
                <a:gd name="T99" fmla="*/ 32 h 49"/>
                <a:gd name="T100" fmla="*/ 14 w 50"/>
                <a:gd name="T101" fmla="*/ 34 h 49"/>
                <a:gd name="T102" fmla="*/ 13 w 50"/>
                <a:gd name="T103" fmla="*/ 37 h 49"/>
                <a:gd name="T104" fmla="*/ 16 w 50"/>
                <a:gd name="T105" fmla="*/ 47 h 49"/>
                <a:gd name="T106" fmla="*/ 38 w 50"/>
                <a:gd name="T107" fmla="*/ 27 h 49"/>
                <a:gd name="T108" fmla="*/ 39 w 50"/>
                <a:gd name="T109" fmla="*/ 24 h 49"/>
                <a:gd name="T110" fmla="*/ 38 w 50"/>
                <a:gd name="T111" fmla="*/ 27 h 49"/>
                <a:gd name="T112" fmla="*/ 41 w 50"/>
                <a:gd name="T113" fmla="*/ 4 h 49"/>
                <a:gd name="T114" fmla="*/ 39 w 50"/>
                <a:gd name="T115" fmla="*/ 7 h 49"/>
                <a:gd name="T116" fmla="*/ 34 w 50"/>
                <a:gd name="T117" fmla="*/ 6 h 49"/>
                <a:gd name="T118" fmla="*/ 41 w 50"/>
                <a:gd name="T119" fmla="*/ 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 h="49">
                  <a:moveTo>
                    <a:pt x="16" y="47"/>
                  </a:moveTo>
                  <a:cubicBezTo>
                    <a:pt x="17" y="47"/>
                    <a:pt x="18" y="47"/>
                    <a:pt x="18" y="47"/>
                  </a:cubicBezTo>
                  <a:cubicBezTo>
                    <a:pt x="20" y="47"/>
                    <a:pt x="19" y="49"/>
                    <a:pt x="21" y="49"/>
                  </a:cubicBezTo>
                  <a:cubicBezTo>
                    <a:pt x="21" y="48"/>
                    <a:pt x="21" y="47"/>
                    <a:pt x="22" y="47"/>
                  </a:cubicBezTo>
                  <a:cubicBezTo>
                    <a:pt x="22" y="43"/>
                    <a:pt x="24" y="43"/>
                    <a:pt x="24" y="40"/>
                  </a:cubicBezTo>
                  <a:cubicBezTo>
                    <a:pt x="25" y="40"/>
                    <a:pt x="24" y="38"/>
                    <a:pt x="25" y="38"/>
                  </a:cubicBezTo>
                  <a:cubicBezTo>
                    <a:pt x="27" y="39"/>
                    <a:pt x="27" y="37"/>
                    <a:pt x="29" y="38"/>
                  </a:cubicBezTo>
                  <a:cubicBezTo>
                    <a:pt x="29" y="37"/>
                    <a:pt x="30" y="37"/>
                    <a:pt x="30" y="36"/>
                  </a:cubicBezTo>
                  <a:cubicBezTo>
                    <a:pt x="32" y="36"/>
                    <a:pt x="33" y="34"/>
                    <a:pt x="35" y="33"/>
                  </a:cubicBezTo>
                  <a:cubicBezTo>
                    <a:pt x="35" y="32"/>
                    <a:pt x="39" y="31"/>
                    <a:pt x="38" y="30"/>
                  </a:cubicBezTo>
                  <a:cubicBezTo>
                    <a:pt x="37" y="31"/>
                    <a:pt x="35" y="29"/>
                    <a:pt x="34" y="29"/>
                  </a:cubicBezTo>
                  <a:cubicBezTo>
                    <a:pt x="35" y="29"/>
                    <a:pt x="35" y="27"/>
                    <a:pt x="36" y="28"/>
                  </a:cubicBezTo>
                  <a:cubicBezTo>
                    <a:pt x="37" y="28"/>
                    <a:pt x="38" y="30"/>
                    <a:pt x="40" y="30"/>
                  </a:cubicBezTo>
                  <a:cubicBezTo>
                    <a:pt x="41" y="28"/>
                    <a:pt x="38" y="28"/>
                    <a:pt x="39" y="27"/>
                  </a:cubicBezTo>
                  <a:cubicBezTo>
                    <a:pt x="40" y="27"/>
                    <a:pt x="40" y="27"/>
                    <a:pt x="41" y="28"/>
                  </a:cubicBezTo>
                  <a:cubicBezTo>
                    <a:pt x="41" y="26"/>
                    <a:pt x="40" y="26"/>
                    <a:pt x="40" y="25"/>
                  </a:cubicBezTo>
                  <a:cubicBezTo>
                    <a:pt x="43" y="25"/>
                    <a:pt x="42" y="20"/>
                    <a:pt x="42" y="17"/>
                  </a:cubicBezTo>
                  <a:cubicBezTo>
                    <a:pt x="43" y="17"/>
                    <a:pt x="44" y="17"/>
                    <a:pt x="45" y="17"/>
                  </a:cubicBezTo>
                  <a:cubicBezTo>
                    <a:pt x="45" y="15"/>
                    <a:pt x="43" y="15"/>
                    <a:pt x="42" y="14"/>
                  </a:cubicBezTo>
                  <a:cubicBezTo>
                    <a:pt x="43" y="14"/>
                    <a:pt x="43" y="13"/>
                    <a:pt x="44" y="13"/>
                  </a:cubicBezTo>
                  <a:cubicBezTo>
                    <a:pt x="45" y="12"/>
                    <a:pt x="44" y="12"/>
                    <a:pt x="44" y="10"/>
                  </a:cubicBezTo>
                  <a:cubicBezTo>
                    <a:pt x="46" y="11"/>
                    <a:pt x="45" y="9"/>
                    <a:pt x="47" y="9"/>
                  </a:cubicBezTo>
                  <a:cubicBezTo>
                    <a:pt x="47" y="9"/>
                    <a:pt x="50" y="10"/>
                    <a:pt x="50" y="8"/>
                  </a:cubicBezTo>
                  <a:cubicBezTo>
                    <a:pt x="50" y="6"/>
                    <a:pt x="48" y="8"/>
                    <a:pt x="48" y="7"/>
                  </a:cubicBezTo>
                  <a:cubicBezTo>
                    <a:pt x="47" y="7"/>
                    <a:pt x="47" y="5"/>
                    <a:pt x="46" y="5"/>
                  </a:cubicBezTo>
                  <a:cubicBezTo>
                    <a:pt x="44" y="5"/>
                    <a:pt x="42" y="7"/>
                    <a:pt x="41" y="6"/>
                  </a:cubicBezTo>
                  <a:cubicBezTo>
                    <a:pt x="42" y="4"/>
                    <a:pt x="45" y="5"/>
                    <a:pt x="45" y="3"/>
                  </a:cubicBezTo>
                  <a:cubicBezTo>
                    <a:pt x="44" y="2"/>
                    <a:pt x="43" y="1"/>
                    <a:pt x="40" y="2"/>
                  </a:cubicBezTo>
                  <a:cubicBezTo>
                    <a:pt x="39" y="1"/>
                    <a:pt x="38" y="0"/>
                    <a:pt x="37" y="2"/>
                  </a:cubicBezTo>
                  <a:cubicBezTo>
                    <a:pt x="37" y="1"/>
                    <a:pt x="36" y="1"/>
                    <a:pt x="35" y="1"/>
                  </a:cubicBezTo>
                  <a:cubicBezTo>
                    <a:pt x="33" y="2"/>
                    <a:pt x="29" y="0"/>
                    <a:pt x="28" y="2"/>
                  </a:cubicBezTo>
                  <a:cubicBezTo>
                    <a:pt x="26" y="2"/>
                    <a:pt x="24" y="1"/>
                    <a:pt x="23" y="2"/>
                  </a:cubicBezTo>
                  <a:cubicBezTo>
                    <a:pt x="23" y="3"/>
                    <a:pt x="24" y="6"/>
                    <a:pt x="23" y="6"/>
                  </a:cubicBezTo>
                  <a:cubicBezTo>
                    <a:pt x="20" y="5"/>
                    <a:pt x="19" y="6"/>
                    <a:pt x="16" y="5"/>
                  </a:cubicBezTo>
                  <a:cubicBezTo>
                    <a:pt x="12" y="6"/>
                    <a:pt x="10" y="9"/>
                    <a:pt x="6" y="9"/>
                  </a:cubicBezTo>
                  <a:cubicBezTo>
                    <a:pt x="6" y="11"/>
                    <a:pt x="8" y="10"/>
                    <a:pt x="8" y="11"/>
                  </a:cubicBezTo>
                  <a:cubicBezTo>
                    <a:pt x="7" y="12"/>
                    <a:pt x="4" y="12"/>
                    <a:pt x="3" y="14"/>
                  </a:cubicBezTo>
                  <a:cubicBezTo>
                    <a:pt x="2" y="13"/>
                    <a:pt x="1" y="13"/>
                    <a:pt x="0" y="15"/>
                  </a:cubicBezTo>
                  <a:cubicBezTo>
                    <a:pt x="2" y="15"/>
                    <a:pt x="2" y="16"/>
                    <a:pt x="2" y="16"/>
                  </a:cubicBezTo>
                  <a:cubicBezTo>
                    <a:pt x="2" y="15"/>
                    <a:pt x="4" y="15"/>
                    <a:pt x="4" y="16"/>
                  </a:cubicBezTo>
                  <a:cubicBezTo>
                    <a:pt x="5" y="16"/>
                    <a:pt x="7" y="14"/>
                    <a:pt x="7" y="16"/>
                  </a:cubicBezTo>
                  <a:cubicBezTo>
                    <a:pt x="6" y="17"/>
                    <a:pt x="3" y="16"/>
                    <a:pt x="2" y="17"/>
                  </a:cubicBezTo>
                  <a:cubicBezTo>
                    <a:pt x="2" y="19"/>
                    <a:pt x="4" y="19"/>
                    <a:pt x="5" y="20"/>
                  </a:cubicBezTo>
                  <a:cubicBezTo>
                    <a:pt x="7" y="20"/>
                    <a:pt x="6" y="18"/>
                    <a:pt x="7" y="19"/>
                  </a:cubicBezTo>
                  <a:cubicBezTo>
                    <a:pt x="8" y="20"/>
                    <a:pt x="10" y="21"/>
                    <a:pt x="12" y="20"/>
                  </a:cubicBezTo>
                  <a:cubicBezTo>
                    <a:pt x="12" y="22"/>
                    <a:pt x="12" y="23"/>
                    <a:pt x="13" y="24"/>
                  </a:cubicBezTo>
                  <a:cubicBezTo>
                    <a:pt x="13" y="26"/>
                    <a:pt x="12" y="26"/>
                    <a:pt x="12" y="28"/>
                  </a:cubicBezTo>
                  <a:cubicBezTo>
                    <a:pt x="14" y="29"/>
                    <a:pt x="14" y="26"/>
                    <a:pt x="15" y="27"/>
                  </a:cubicBezTo>
                  <a:cubicBezTo>
                    <a:pt x="16" y="29"/>
                    <a:pt x="14" y="29"/>
                    <a:pt x="13" y="29"/>
                  </a:cubicBezTo>
                  <a:cubicBezTo>
                    <a:pt x="13" y="31"/>
                    <a:pt x="16" y="30"/>
                    <a:pt x="16" y="32"/>
                  </a:cubicBezTo>
                  <a:cubicBezTo>
                    <a:pt x="16" y="33"/>
                    <a:pt x="14" y="33"/>
                    <a:pt x="14" y="34"/>
                  </a:cubicBezTo>
                  <a:cubicBezTo>
                    <a:pt x="15" y="35"/>
                    <a:pt x="12" y="35"/>
                    <a:pt x="13" y="37"/>
                  </a:cubicBezTo>
                  <a:cubicBezTo>
                    <a:pt x="16" y="39"/>
                    <a:pt x="14" y="44"/>
                    <a:pt x="16" y="47"/>
                  </a:cubicBezTo>
                  <a:close/>
                  <a:moveTo>
                    <a:pt x="38" y="27"/>
                  </a:moveTo>
                  <a:cubicBezTo>
                    <a:pt x="37" y="26"/>
                    <a:pt x="38" y="24"/>
                    <a:pt x="39" y="24"/>
                  </a:cubicBezTo>
                  <a:cubicBezTo>
                    <a:pt x="39" y="25"/>
                    <a:pt x="38" y="26"/>
                    <a:pt x="38" y="27"/>
                  </a:cubicBezTo>
                  <a:close/>
                  <a:moveTo>
                    <a:pt x="41" y="4"/>
                  </a:moveTo>
                  <a:cubicBezTo>
                    <a:pt x="41" y="6"/>
                    <a:pt x="40" y="6"/>
                    <a:pt x="39" y="7"/>
                  </a:cubicBezTo>
                  <a:cubicBezTo>
                    <a:pt x="38" y="6"/>
                    <a:pt x="36" y="6"/>
                    <a:pt x="34" y="6"/>
                  </a:cubicBezTo>
                  <a:cubicBezTo>
                    <a:pt x="35" y="4"/>
                    <a:pt x="39" y="5"/>
                    <a:pt x="4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17" name="Freeform 99"/>
            <p:cNvSpPr/>
            <p:nvPr/>
          </p:nvSpPr>
          <p:spPr bwMode="auto">
            <a:xfrm>
              <a:off x="4900613" y="6236493"/>
              <a:ext cx="26988" cy="23813"/>
            </a:xfrm>
            <a:custGeom>
              <a:avLst/>
              <a:gdLst>
                <a:gd name="T0" fmla="*/ 0 w 15"/>
                <a:gd name="T1" fmla="*/ 4 h 14"/>
                <a:gd name="T2" fmla="*/ 2 w 15"/>
                <a:gd name="T3" fmla="*/ 7 h 14"/>
                <a:gd name="T4" fmla="*/ 2 w 15"/>
                <a:gd name="T5" fmla="*/ 9 h 14"/>
                <a:gd name="T6" fmla="*/ 6 w 15"/>
                <a:gd name="T7" fmla="*/ 7 h 14"/>
                <a:gd name="T8" fmla="*/ 4 w 15"/>
                <a:gd name="T9" fmla="*/ 11 h 14"/>
                <a:gd name="T10" fmla="*/ 7 w 15"/>
                <a:gd name="T11" fmla="*/ 12 h 14"/>
                <a:gd name="T12" fmla="*/ 9 w 15"/>
                <a:gd name="T13" fmla="*/ 14 h 14"/>
                <a:gd name="T14" fmla="*/ 10 w 15"/>
                <a:gd name="T15" fmla="*/ 9 h 14"/>
                <a:gd name="T16" fmla="*/ 14 w 15"/>
                <a:gd name="T17" fmla="*/ 11 h 14"/>
                <a:gd name="T18" fmla="*/ 11 w 15"/>
                <a:gd name="T19" fmla="*/ 5 h 14"/>
                <a:gd name="T20" fmla="*/ 9 w 15"/>
                <a:gd name="T21" fmla="*/ 5 h 14"/>
                <a:gd name="T22" fmla="*/ 7 w 15"/>
                <a:gd name="T23" fmla="*/ 4 h 14"/>
                <a:gd name="T24" fmla="*/ 5 w 15"/>
                <a:gd name="T25" fmla="*/ 2 h 14"/>
                <a:gd name="T26" fmla="*/ 5 w 15"/>
                <a:gd name="T27" fmla="*/ 4 h 14"/>
                <a:gd name="T28" fmla="*/ 0 w 15"/>
                <a:gd name="T2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4">
                  <a:moveTo>
                    <a:pt x="0" y="4"/>
                  </a:moveTo>
                  <a:cubicBezTo>
                    <a:pt x="0" y="6"/>
                    <a:pt x="2" y="6"/>
                    <a:pt x="2" y="7"/>
                  </a:cubicBezTo>
                  <a:cubicBezTo>
                    <a:pt x="2" y="8"/>
                    <a:pt x="1" y="8"/>
                    <a:pt x="2" y="9"/>
                  </a:cubicBezTo>
                  <a:cubicBezTo>
                    <a:pt x="4" y="9"/>
                    <a:pt x="4" y="7"/>
                    <a:pt x="6" y="7"/>
                  </a:cubicBezTo>
                  <a:cubicBezTo>
                    <a:pt x="6" y="9"/>
                    <a:pt x="4" y="9"/>
                    <a:pt x="4" y="11"/>
                  </a:cubicBezTo>
                  <a:cubicBezTo>
                    <a:pt x="4" y="12"/>
                    <a:pt x="5" y="13"/>
                    <a:pt x="7" y="12"/>
                  </a:cubicBezTo>
                  <a:cubicBezTo>
                    <a:pt x="6" y="14"/>
                    <a:pt x="7" y="14"/>
                    <a:pt x="9" y="14"/>
                  </a:cubicBezTo>
                  <a:cubicBezTo>
                    <a:pt x="9" y="12"/>
                    <a:pt x="9" y="10"/>
                    <a:pt x="10" y="9"/>
                  </a:cubicBezTo>
                  <a:cubicBezTo>
                    <a:pt x="11" y="10"/>
                    <a:pt x="11" y="12"/>
                    <a:pt x="14" y="11"/>
                  </a:cubicBezTo>
                  <a:cubicBezTo>
                    <a:pt x="15" y="7"/>
                    <a:pt x="12" y="7"/>
                    <a:pt x="11" y="5"/>
                  </a:cubicBezTo>
                  <a:cubicBezTo>
                    <a:pt x="11" y="6"/>
                    <a:pt x="10" y="5"/>
                    <a:pt x="9" y="5"/>
                  </a:cubicBezTo>
                  <a:cubicBezTo>
                    <a:pt x="8" y="5"/>
                    <a:pt x="8" y="5"/>
                    <a:pt x="7" y="4"/>
                  </a:cubicBezTo>
                  <a:cubicBezTo>
                    <a:pt x="8" y="3"/>
                    <a:pt x="7" y="1"/>
                    <a:pt x="5" y="2"/>
                  </a:cubicBezTo>
                  <a:cubicBezTo>
                    <a:pt x="4" y="2"/>
                    <a:pt x="6" y="4"/>
                    <a:pt x="5" y="4"/>
                  </a:cubicBezTo>
                  <a:cubicBezTo>
                    <a:pt x="4" y="2"/>
                    <a:pt x="0" y="0"/>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18" name="Freeform 100"/>
            <p:cNvSpPr/>
            <p:nvPr/>
          </p:nvSpPr>
          <p:spPr bwMode="auto">
            <a:xfrm>
              <a:off x="4916488" y="6238081"/>
              <a:ext cx="19050" cy="6350"/>
            </a:xfrm>
            <a:custGeom>
              <a:avLst/>
              <a:gdLst>
                <a:gd name="T0" fmla="*/ 9 w 11"/>
                <a:gd name="T1" fmla="*/ 3 h 4"/>
                <a:gd name="T2" fmla="*/ 10 w 11"/>
                <a:gd name="T3" fmla="*/ 1 h 4"/>
                <a:gd name="T4" fmla="*/ 0 w 11"/>
                <a:gd name="T5" fmla="*/ 0 h 4"/>
                <a:gd name="T6" fmla="*/ 0 w 11"/>
                <a:gd name="T7" fmla="*/ 2 h 4"/>
                <a:gd name="T8" fmla="*/ 9 w 11"/>
                <a:gd name="T9" fmla="*/ 3 h 4"/>
              </a:gdLst>
              <a:ahLst/>
              <a:cxnLst>
                <a:cxn ang="0">
                  <a:pos x="T0" y="T1"/>
                </a:cxn>
                <a:cxn ang="0">
                  <a:pos x="T2" y="T3"/>
                </a:cxn>
                <a:cxn ang="0">
                  <a:pos x="T4" y="T5"/>
                </a:cxn>
                <a:cxn ang="0">
                  <a:pos x="T6" y="T7"/>
                </a:cxn>
                <a:cxn ang="0">
                  <a:pos x="T8" y="T9"/>
                </a:cxn>
              </a:cxnLst>
              <a:rect l="0" t="0" r="r" b="b"/>
              <a:pathLst>
                <a:path w="11" h="4">
                  <a:moveTo>
                    <a:pt x="9" y="3"/>
                  </a:moveTo>
                  <a:cubicBezTo>
                    <a:pt x="9" y="2"/>
                    <a:pt x="11" y="3"/>
                    <a:pt x="10" y="1"/>
                  </a:cubicBezTo>
                  <a:cubicBezTo>
                    <a:pt x="7" y="0"/>
                    <a:pt x="3" y="0"/>
                    <a:pt x="0" y="0"/>
                  </a:cubicBezTo>
                  <a:cubicBezTo>
                    <a:pt x="0" y="0"/>
                    <a:pt x="0" y="1"/>
                    <a:pt x="0" y="2"/>
                  </a:cubicBezTo>
                  <a:cubicBezTo>
                    <a:pt x="3" y="2"/>
                    <a:pt x="5" y="4"/>
                    <a:pt x="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19" name="Freeform 101"/>
            <p:cNvSpPr/>
            <p:nvPr/>
          </p:nvSpPr>
          <p:spPr bwMode="auto">
            <a:xfrm>
              <a:off x="4873625" y="6323806"/>
              <a:ext cx="6350" cy="7938"/>
            </a:xfrm>
            <a:custGeom>
              <a:avLst/>
              <a:gdLst>
                <a:gd name="T0" fmla="*/ 2 w 4"/>
                <a:gd name="T1" fmla="*/ 0 h 5"/>
                <a:gd name="T2" fmla="*/ 1 w 4"/>
                <a:gd name="T3" fmla="*/ 1 h 5"/>
                <a:gd name="T4" fmla="*/ 1 w 4"/>
                <a:gd name="T5" fmla="*/ 5 h 5"/>
                <a:gd name="T6" fmla="*/ 4 w 4"/>
                <a:gd name="T7" fmla="*/ 4 h 5"/>
                <a:gd name="T8" fmla="*/ 4 w 4"/>
                <a:gd name="T9" fmla="*/ 0 h 5"/>
                <a:gd name="T10" fmla="*/ 2 w 4"/>
                <a:gd name="T11" fmla="*/ 0 h 5"/>
              </a:gdLst>
              <a:ahLst/>
              <a:cxnLst>
                <a:cxn ang="0">
                  <a:pos x="T0" y="T1"/>
                </a:cxn>
                <a:cxn ang="0">
                  <a:pos x="T2" y="T3"/>
                </a:cxn>
                <a:cxn ang="0">
                  <a:pos x="T4" y="T5"/>
                </a:cxn>
                <a:cxn ang="0">
                  <a:pos x="T6" y="T7"/>
                </a:cxn>
                <a:cxn ang="0">
                  <a:pos x="T8" y="T9"/>
                </a:cxn>
                <a:cxn ang="0">
                  <a:pos x="T10" y="T11"/>
                </a:cxn>
              </a:cxnLst>
              <a:rect l="0" t="0" r="r" b="b"/>
              <a:pathLst>
                <a:path w="4" h="5">
                  <a:moveTo>
                    <a:pt x="2" y="0"/>
                  </a:moveTo>
                  <a:cubicBezTo>
                    <a:pt x="2" y="2"/>
                    <a:pt x="1" y="0"/>
                    <a:pt x="1" y="1"/>
                  </a:cubicBezTo>
                  <a:cubicBezTo>
                    <a:pt x="1" y="3"/>
                    <a:pt x="0" y="4"/>
                    <a:pt x="1" y="5"/>
                  </a:cubicBezTo>
                  <a:cubicBezTo>
                    <a:pt x="2" y="4"/>
                    <a:pt x="3" y="5"/>
                    <a:pt x="4" y="4"/>
                  </a:cubicBezTo>
                  <a:cubicBezTo>
                    <a:pt x="4" y="2"/>
                    <a:pt x="4" y="2"/>
                    <a:pt x="4"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20" name="Freeform 102"/>
            <p:cNvSpPr/>
            <p:nvPr/>
          </p:nvSpPr>
          <p:spPr bwMode="auto">
            <a:xfrm>
              <a:off x="4868863" y="6287293"/>
              <a:ext cx="17463" cy="11113"/>
            </a:xfrm>
            <a:custGeom>
              <a:avLst/>
              <a:gdLst>
                <a:gd name="T0" fmla="*/ 9 w 10"/>
                <a:gd name="T1" fmla="*/ 6 h 7"/>
                <a:gd name="T2" fmla="*/ 9 w 10"/>
                <a:gd name="T3" fmla="*/ 1 h 7"/>
                <a:gd name="T4" fmla="*/ 5 w 10"/>
                <a:gd name="T5" fmla="*/ 2 h 7"/>
                <a:gd name="T6" fmla="*/ 2 w 10"/>
                <a:gd name="T7" fmla="*/ 0 h 7"/>
                <a:gd name="T8" fmla="*/ 0 w 10"/>
                <a:gd name="T9" fmla="*/ 3 h 7"/>
                <a:gd name="T10" fmla="*/ 2 w 10"/>
                <a:gd name="T11" fmla="*/ 3 h 7"/>
                <a:gd name="T12" fmla="*/ 1 w 10"/>
                <a:gd name="T13" fmla="*/ 5 h 7"/>
                <a:gd name="T14" fmla="*/ 4 w 10"/>
                <a:gd name="T15" fmla="*/ 7 h 7"/>
                <a:gd name="T16" fmla="*/ 7 w 10"/>
                <a:gd name="T17" fmla="*/ 7 h 7"/>
                <a:gd name="T18" fmla="*/ 9 w 10"/>
                <a:gd name="T1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
                  <a:moveTo>
                    <a:pt x="9" y="6"/>
                  </a:moveTo>
                  <a:cubicBezTo>
                    <a:pt x="10" y="3"/>
                    <a:pt x="8" y="3"/>
                    <a:pt x="9" y="1"/>
                  </a:cubicBezTo>
                  <a:cubicBezTo>
                    <a:pt x="7" y="2"/>
                    <a:pt x="6" y="1"/>
                    <a:pt x="5" y="2"/>
                  </a:cubicBezTo>
                  <a:cubicBezTo>
                    <a:pt x="3" y="1"/>
                    <a:pt x="3" y="0"/>
                    <a:pt x="2" y="0"/>
                  </a:cubicBezTo>
                  <a:cubicBezTo>
                    <a:pt x="3" y="2"/>
                    <a:pt x="1" y="1"/>
                    <a:pt x="0" y="3"/>
                  </a:cubicBezTo>
                  <a:cubicBezTo>
                    <a:pt x="2" y="3"/>
                    <a:pt x="2" y="2"/>
                    <a:pt x="2" y="3"/>
                  </a:cubicBezTo>
                  <a:cubicBezTo>
                    <a:pt x="2" y="4"/>
                    <a:pt x="1" y="4"/>
                    <a:pt x="1" y="5"/>
                  </a:cubicBezTo>
                  <a:cubicBezTo>
                    <a:pt x="3" y="5"/>
                    <a:pt x="3" y="7"/>
                    <a:pt x="4" y="7"/>
                  </a:cubicBezTo>
                  <a:cubicBezTo>
                    <a:pt x="4" y="6"/>
                    <a:pt x="7" y="7"/>
                    <a:pt x="7" y="7"/>
                  </a:cubicBezTo>
                  <a:cubicBezTo>
                    <a:pt x="7" y="6"/>
                    <a:pt x="9" y="6"/>
                    <a:pt x="9"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21" name="Freeform 103"/>
            <p:cNvSpPr/>
            <p:nvPr/>
          </p:nvSpPr>
          <p:spPr bwMode="auto">
            <a:xfrm>
              <a:off x="4964113" y="6253956"/>
              <a:ext cx="22225" cy="25400"/>
            </a:xfrm>
            <a:custGeom>
              <a:avLst/>
              <a:gdLst>
                <a:gd name="T0" fmla="*/ 1 w 13"/>
                <a:gd name="T1" fmla="*/ 9 h 15"/>
                <a:gd name="T2" fmla="*/ 0 w 13"/>
                <a:gd name="T3" fmla="*/ 12 h 15"/>
                <a:gd name="T4" fmla="*/ 4 w 13"/>
                <a:gd name="T5" fmla="*/ 15 h 15"/>
                <a:gd name="T6" fmla="*/ 5 w 13"/>
                <a:gd name="T7" fmla="*/ 14 h 15"/>
                <a:gd name="T8" fmla="*/ 3 w 13"/>
                <a:gd name="T9" fmla="*/ 8 h 15"/>
                <a:gd name="T10" fmla="*/ 9 w 13"/>
                <a:gd name="T11" fmla="*/ 4 h 15"/>
                <a:gd name="T12" fmla="*/ 13 w 13"/>
                <a:gd name="T13" fmla="*/ 0 h 15"/>
                <a:gd name="T14" fmla="*/ 11 w 13"/>
                <a:gd name="T15" fmla="*/ 0 h 15"/>
                <a:gd name="T16" fmla="*/ 11 w 13"/>
                <a:gd name="T17" fmla="*/ 1 h 15"/>
                <a:gd name="T18" fmla="*/ 3 w 13"/>
                <a:gd name="T19" fmla="*/ 4 h 15"/>
                <a:gd name="T20" fmla="*/ 1 w 13"/>
                <a:gd name="T21"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5">
                  <a:moveTo>
                    <a:pt x="1" y="9"/>
                  </a:moveTo>
                  <a:cubicBezTo>
                    <a:pt x="1" y="10"/>
                    <a:pt x="0" y="10"/>
                    <a:pt x="0" y="12"/>
                  </a:cubicBezTo>
                  <a:cubicBezTo>
                    <a:pt x="1" y="13"/>
                    <a:pt x="2" y="14"/>
                    <a:pt x="4" y="15"/>
                  </a:cubicBezTo>
                  <a:cubicBezTo>
                    <a:pt x="4" y="14"/>
                    <a:pt x="4" y="14"/>
                    <a:pt x="5" y="14"/>
                  </a:cubicBezTo>
                  <a:cubicBezTo>
                    <a:pt x="4" y="11"/>
                    <a:pt x="2" y="11"/>
                    <a:pt x="3" y="8"/>
                  </a:cubicBezTo>
                  <a:cubicBezTo>
                    <a:pt x="6" y="7"/>
                    <a:pt x="7" y="5"/>
                    <a:pt x="9" y="4"/>
                  </a:cubicBezTo>
                  <a:cubicBezTo>
                    <a:pt x="11" y="4"/>
                    <a:pt x="13" y="3"/>
                    <a:pt x="13" y="0"/>
                  </a:cubicBezTo>
                  <a:cubicBezTo>
                    <a:pt x="12" y="0"/>
                    <a:pt x="12" y="0"/>
                    <a:pt x="11" y="0"/>
                  </a:cubicBezTo>
                  <a:cubicBezTo>
                    <a:pt x="11" y="1"/>
                    <a:pt x="11" y="1"/>
                    <a:pt x="11" y="1"/>
                  </a:cubicBezTo>
                  <a:cubicBezTo>
                    <a:pt x="8" y="2"/>
                    <a:pt x="5" y="3"/>
                    <a:pt x="3" y="4"/>
                  </a:cubicBezTo>
                  <a:cubicBezTo>
                    <a:pt x="3" y="7"/>
                    <a:pt x="1" y="6"/>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22" name="Freeform 104"/>
            <p:cNvSpPr/>
            <p:nvPr/>
          </p:nvSpPr>
          <p:spPr bwMode="auto">
            <a:xfrm>
              <a:off x="4968875" y="6238081"/>
              <a:ext cx="7938" cy="6350"/>
            </a:xfrm>
            <a:custGeom>
              <a:avLst/>
              <a:gdLst>
                <a:gd name="T0" fmla="*/ 0 w 4"/>
                <a:gd name="T1" fmla="*/ 3 h 4"/>
                <a:gd name="T2" fmla="*/ 4 w 4"/>
                <a:gd name="T3" fmla="*/ 2 h 4"/>
                <a:gd name="T4" fmla="*/ 0 w 4"/>
                <a:gd name="T5" fmla="*/ 3 h 4"/>
              </a:gdLst>
              <a:ahLst/>
              <a:cxnLst>
                <a:cxn ang="0">
                  <a:pos x="T0" y="T1"/>
                </a:cxn>
                <a:cxn ang="0">
                  <a:pos x="T2" y="T3"/>
                </a:cxn>
                <a:cxn ang="0">
                  <a:pos x="T4" y="T5"/>
                </a:cxn>
              </a:cxnLst>
              <a:rect l="0" t="0" r="r" b="b"/>
              <a:pathLst>
                <a:path w="4" h="4">
                  <a:moveTo>
                    <a:pt x="0" y="3"/>
                  </a:moveTo>
                  <a:cubicBezTo>
                    <a:pt x="1" y="4"/>
                    <a:pt x="2" y="2"/>
                    <a:pt x="4" y="2"/>
                  </a:cubicBezTo>
                  <a:cubicBezTo>
                    <a:pt x="4"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23" name="Freeform 105"/>
            <p:cNvSpPr/>
            <p:nvPr/>
          </p:nvSpPr>
          <p:spPr bwMode="auto">
            <a:xfrm>
              <a:off x="5014913" y="6241256"/>
              <a:ext cx="12700" cy="7938"/>
            </a:xfrm>
            <a:custGeom>
              <a:avLst/>
              <a:gdLst>
                <a:gd name="T0" fmla="*/ 4 w 7"/>
                <a:gd name="T1" fmla="*/ 0 h 5"/>
                <a:gd name="T2" fmla="*/ 0 w 7"/>
                <a:gd name="T3" fmla="*/ 0 h 5"/>
                <a:gd name="T4" fmla="*/ 0 w 7"/>
                <a:gd name="T5" fmla="*/ 3 h 5"/>
                <a:gd name="T6" fmla="*/ 7 w 7"/>
                <a:gd name="T7" fmla="*/ 2 h 5"/>
                <a:gd name="T8" fmla="*/ 7 w 7"/>
                <a:gd name="T9" fmla="*/ 2 h 5"/>
                <a:gd name="T10" fmla="*/ 4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4" y="0"/>
                  </a:moveTo>
                  <a:cubicBezTo>
                    <a:pt x="3" y="0"/>
                    <a:pt x="1" y="0"/>
                    <a:pt x="0" y="0"/>
                  </a:cubicBezTo>
                  <a:cubicBezTo>
                    <a:pt x="0" y="1"/>
                    <a:pt x="0" y="2"/>
                    <a:pt x="0" y="3"/>
                  </a:cubicBezTo>
                  <a:cubicBezTo>
                    <a:pt x="3" y="3"/>
                    <a:pt x="6" y="5"/>
                    <a:pt x="7" y="2"/>
                  </a:cubicBezTo>
                  <a:cubicBezTo>
                    <a:pt x="7" y="2"/>
                    <a:pt x="7" y="2"/>
                    <a:pt x="7" y="2"/>
                  </a:cubicBezTo>
                  <a:cubicBezTo>
                    <a:pt x="7" y="1"/>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24" name="Freeform 106"/>
            <p:cNvSpPr/>
            <p:nvPr/>
          </p:nvSpPr>
          <p:spPr bwMode="auto">
            <a:xfrm>
              <a:off x="4773613" y="6293643"/>
              <a:ext cx="11113" cy="11113"/>
            </a:xfrm>
            <a:custGeom>
              <a:avLst/>
              <a:gdLst>
                <a:gd name="T0" fmla="*/ 2 w 6"/>
                <a:gd name="T1" fmla="*/ 0 h 6"/>
                <a:gd name="T2" fmla="*/ 0 w 6"/>
                <a:gd name="T3" fmla="*/ 3 h 6"/>
                <a:gd name="T4" fmla="*/ 3 w 6"/>
                <a:gd name="T5" fmla="*/ 5 h 6"/>
                <a:gd name="T6" fmla="*/ 6 w 6"/>
                <a:gd name="T7" fmla="*/ 3 h 6"/>
                <a:gd name="T8" fmla="*/ 5 w 6"/>
                <a:gd name="T9" fmla="*/ 1 h 6"/>
                <a:gd name="T10" fmla="*/ 2 w 6"/>
                <a:gd name="T11" fmla="*/ 0 h 6"/>
              </a:gdLst>
              <a:ahLst/>
              <a:cxnLst>
                <a:cxn ang="0">
                  <a:pos x="T0" y="T1"/>
                </a:cxn>
                <a:cxn ang="0">
                  <a:pos x="T2" y="T3"/>
                </a:cxn>
                <a:cxn ang="0">
                  <a:pos x="T4" y="T5"/>
                </a:cxn>
                <a:cxn ang="0">
                  <a:pos x="T6" y="T7"/>
                </a:cxn>
                <a:cxn ang="0">
                  <a:pos x="T8" y="T9"/>
                </a:cxn>
                <a:cxn ang="0">
                  <a:pos x="T10" y="T11"/>
                </a:cxn>
              </a:cxnLst>
              <a:rect l="0" t="0" r="r" b="b"/>
              <a:pathLst>
                <a:path w="6" h="6">
                  <a:moveTo>
                    <a:pt x="2" y="0"/>
                  </a:moveTo>
                  <a:cubicBezTo>
                    <a:pt x="2" y="1"/>
                    <a:pt x="2" y="3"/>
                    <a:pt x="0" y="3"/>
                  </a:cubicBezTo>
                  <a:cubicBezTo>
                    <a:pt x="1" y="4"/>
                    <a:pt x="2" y="5"/>
                    <a:pt x="3" y="5"/>
                  </a:cubicBezTo>
                  <a:cubicBezTo>
                    <a:pt x="3" y="1"/>
                    <a:pt x="6" y="6"/>
                    <a:pt x="6" y="3"/>
                  </a:cubicBezTo>
                  <a:cubicBezTo>
                    <a:pt x="5" y="3"/>
                    <a:pt x="6" y="2"/>
                    <a:pt x="5" y="1"/>
                  </a:cubicBezTo>
                  <a:cubicBezTo>
                    <a:pt x="4" y="1"/>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25" name="Freeform 107"/>
            <p:cNvSpPr/>
            <p:nvPr/>
          </p:nvSpPr>
          <p:spPr bwMode="auto">
            <a:xfrm>
              <a:off x="4792663" y="6414293"/>
              <a:ext cx="4763" cy="3175"/>
            </a:xfrm>
            <a:custGeom>
              <a:avLst/>
              <a:gdLst>
                <a:gd name="T0" fmla="*/ 0 w 3"/>
                <a:gd name="T1" fmla="*/ 2 h 2"/>
                <a:gd name="T2" fmla="*/ 2 w 3"/>
                <a:gd name="T3" fmla="*/ 0 h 2"/>
                <a:gd name="T4" fmla="*/ 0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1" y="2"/>
                    <a:pt x="3" y="2"/>
                    <a:pt x="2" y="0"/>
                  </a:cubicBezTo>
                  <a:cubicBezTo>
                    <a:pt x="1" y="0"/>
                    <a:pt x="1" y="0"/>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26" name="Freeform 108"/>
            <p:cNvSpPr/>
            <p:nvPr/>
          </p:nvSpPr>
          <p:spPr bwMode="auto">
            <a:xfrm>
              <a:off x="4765675" y="6406356"/>
              <a:ext cx="25400" cy="11113"/>
            </a:xfrm>
            <a:custGeom>
              <a:avLst/>
              <a:gdLst>
                <a:gd name="T0" fmla="*/ 9 w 15"/>
                <a:gd name="T1" fmla="*/ 6 h 7"/>
                <a:gd name="T2" fmla="*/ 12 w 15"/>
                <a:gd name="T3" fmla="*/ 7 h 7"/>
                <a:gd name="T4" fmla="*/ 15 w 15"/>
                <a:gd name="T5" fmla="*/ 6 h 7"/>
                <a:gd name="T6" fmla="*/ 10 w 15"/>
                <a:gd name="T7" fmla="*/ 3 h 7"/>
                <a:gd name="T8" fmla="*/ 9 w 15"/>
                <a:gd name="T9" fmla="*/ 1 h 7"/>
                <a:gd name="T10" fmla="*/ 7 w 15"/>
                <a:gd name="T11" fmla="*/ 0 h 7"/>
                <a:gd name="T12" fmla="*/ 1 w 15"/>
                <a:gd name="T13" fmla="*/ 0 h 7"/>
                <a:gd name="T14" fmla="*/ 0 w 15"/>
                <a:gd name="T15" fmla="*/ 2 h 7"/>
                <a:gd name="T16" fmla="*/ 3 w 15"/>
                <a:gd name="T17" fmla="*/ 1 h 7"/>
                <a:gd name="T18" fmla="*/ 7 w 15"/>
                <a:gd name="T19" fmla="*/ 4 h 7"/>
                <a:gd name="T20" fmla="*/ 10 w 15"/>
                <a:gd name="T21" fmla="*/ 4 h 7"/>
                <a:gd name="T22" fmla="*/ 9 w 15"/>
                <a:gd name="T2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7">
                  <a:moveTo>
                    <a:pt x="9" y="6"/>
                  </a:moveTo>
                  <a:cubicBezTo>
                    <a:pt x="11" y="6"/>
                    <a:pt x="11" y="7"/>
                    <a:pt x="12" y="7"/>
                  </a:cubicBezTo>
                  <a:cubicBezTo>
                    <a:pt x="12" y="6"/>
                    <a:pt x="14" y="6"/>
                    <a:pt x="15" y="6"/>
                  </a:cubicBezTo>
                  <a:cubicBezTo>
                    <a:pt x="14" y="3"/>
                    <a:pt x="12" y="3"/>
                    <a:pt x="10" y="3"/>
                  </a:cubicBezTo>
                  <a:cubicBezTo>
                    <a:pt x="10" y="2"/>
                    <a:pt x="9" y="2"/>
                    <a:pt x="9" y="1"/>
                  </a:cubicBezTo>
                  <a:cubicBezTo>
                    <a:pt x="8" y="1"/>
                    <a:pt x="7" y="1"/>
                    <a:pt x="7" y="0"/>
                  </a:cubicBezTo>
                  <a:cubicBezTo>
                    <a:pt x="5" y="0"/>
                    <a:pt x="3" y="0"/>
                    <a:pt x="1" y="0"/>
                  </a:cubicBezTo>
                  <a:cubicBezTo>
                    <a:pt x="1" y="1"/>
                    <a:pt x="0" y="1"/>
                    <a:pt x="0" y="2"/>
                  </a:cubicBezTo>
                  <a:cubicBezTo>
                    <a:pt x="2" y="2"/>
                    <a:pt x="1" y="0"/>
                    <a:pt x="3" y="1"/>
                  </a:cubicBezTo>
                  <a:cubicBezTo>
                    <a:pt x="5" y="1"/>
                    <a:pt x="5" y="4"/>
                    <a:pt x="7" y="4"/>
                  </a:cubicBezTo>
                  <a:cubicBezTo>
                    <a:pt x="8" y="4"/>
                    <a:pt x="10" y="3"/>
                    <a:pt x="10" y="4"/>
                  </a:cubicBezTo>
                  <a:cubicBezTo>
                    <a:pt x="9" y="4"/>
                    <a:pt x="9" y="5"/>
                    <a:pt x="9"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27" name="Freeform 109"/>
            <p:cNvSpPr/>
            <p:nvPr/>
          </p:nvSpPr>
          <p:spPr bwMode="auto">
            <a:xfrm>
              <a:off x="4773613" y="6414293"/>
              <a:ext cx="4763" cy="3175"/>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1"/>
                    <a:pt x="0" y="1"/>
                    <a:pt x="0" y="2"/>
                  </a:cubicBezTo>
                  <a:cubicBezTo>
                    <a:pt x="1" y="2"/>
                    <a:pt x="1" y="2"/>
                    <a:pt x="3" y="2"/>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28" name="Freeform 110"/>
            <p:cNvSpPr/>
            <p:nvPr/>
          </p:nvSpPr>
          <p:spPr bwMode="auto">
            <a:xfrm>
              <a:off x="4773613" y="6400006"/>
              <a:ext cx="3175" cy="3175"/>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2"/>
                  </a:cubicBezTo>
                  <a:cubicBezTo>
                    <a:pt x="1" y="2"/>
                    <a:pt x="2" y="2"/>
                    <a:pt x="2" y="2"/>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29" name="Freeform 111"/>
            <p:cNvSpPr/>
            <p:nvPr/>
          </p:nvSpPr>
          <p:spPr bwMode="auto">
            <a:xfrm>
              <a:off x="4778375" y="6400006"/>
              <a:ext cx="4763" cy="3175"/>
            </a:xfrm>
            <a:custGeom>
              <a:avLst/>
              <a:gdLst>
                <a:gd name="T0" fmla="*/ 1 w 2"/>
                <a:gd name="T1" fmla="*/ 0 h 2"/>
                <a:gd name="T2" fmla="*/ 0 w 2"/>
                <a:gd name="T3" fmla="*/ 0 h 2"/>
                <a:gd name="T4" fmla="*/ 2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0"/>
                    <a:pt x="0" y="0"/>
                  </a:cubicBezTo>
                  <a:cubicBezTo>
                    <a:pt x="0" y="1"/>
                    <a:pt x="0" y="2"/>
                    <a:pt x="2" y="2"/>
                  </a:cubicBezTo>
                  <a:cubicBezTo>
                    <a:pt x="2"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30" name="Freeform 112"/>
            <p:cNvSpPr/>
            <p:nvPr/>
          </p:nvSpPr>
          <p:spPr bwMode="auto">
            <a:xfrm>
              <a:off x="4783138" y="6403181"/>
              <a:ext cx="3175" cy="4763"/>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2"/>
                  </a:cubicBezTo>
                  <a:cubicBezTo>
                    <a:pt x="1" y="2"/>
                    <a:pt x="1" y="2"/>
                    <a:pt x="2" y="2"/>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31" name="Freeform 113"/>
            <p:cNvSpPr/>
            <p:nvPr/>
          </p:nvSpPr>
          <p:spPr bwMode="auto">
            <a:xfrm>
              <a:off x="4784725" y="6406356"/>
              <a:ext cx="4763" cy="4763"/>
            </a:xfrm>
            <a:custGeom>
              <a:avLst/>
              <a:gdLst>
                <a:gd name="T0" fmla="*/ 2 w 3"/>
                <a:gd name="T1" fmla="*/ 1 h 3"/>
                <a:gd name="T2" fmla="*/ 1 w 3"/>
                <a:gd name="T3" fmla="*/ 1 h 3"/>
                <a:gd name="T4" fmla="*/ 2 w 3"/>
                <a:gd name="T5" fmla="*/ 1 h 3"/>
              </a:gdLst>
              <a:ahLst/>
              <a:cxnLst>
                <a:cxn ang="0">
                  <a:pos x="T0" y="T1"/>
                </a:cxn>
                <a:cxn ang="0">
                  <a:pos x="T2" y="T3"/>
                </a:cxn>
                <a:cxn ang="0">
                  <a:pos x="T4" y="T5"/>
                </a:cxn>
              </a:cxnLst>
              <a:rect l="0" t="0" r="r" b="b"/>
              <a:pathLst>
                <a:path w="3" h="3">
                  <a:moveTo>
                    <a:pt x="2" y="1"/>
                  </a:moveTo>
                  <a:cubicBezTo>
                    <a:pt x="2" y="0"/>
                    <a:pt x="1" y="1"/>
                    <a:pt x="1" y="1"/>
                  </a:cubicBezTo>
                  <a:cubicBezTo>
                    <a:pt x="0" y="2"/>
                    <a:pt x="3" y="3"/>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32" name="Freeform 114"/>
            <p:cNvSpPr/>
            <p:nvPr/>
          </p:nvSpPr>
          <p:spPr bwMode="auto">
            <a:xfrm>
              <a:off x="5103813" y="6455568"/>
              <a:ext cx="17463" cy="19050"/>
            </a:xfrm>
            <a:custGeom>
              <a:avLst/>
              <a:gdLst>
                <a:gd name="T0" fmla="*/ 8 w 10"/>
                <a:gd name="T1" fmla="*/ 10 h 10"/>
                <a:gd name="T2" fmla="*/ 10 w 10"/>
                <a:gd name="T3" fmla="*/ 1 h 10"/>
                <a:gd name="T4" fmla="*/ 8 w 10"/>
                <a:gd name="T5" fmla="*/ 0 h 10"/>
                <a:gd name="T6" fmla="*/ 8 w 10"/>
                <a:gd name="T7" fmla="*/ 0 h 10"/>
                <a:gd name="T8" fmla="*/ 5 w 10"/>
                <a:gd name="T9" fmla="*/ 0 h 10"/>
                <a:gd name="T10" fmla="*/ 4 w 10"/>
                <a:gd name="T11" fmla="*/ 2 h 10"/>
                <a:gd name="T12" fmla="*/ 2 w 10"/>
                <a:gd name="T13" fmla="*/ 1 h 10"/>
                <a:gd name="T14" fmla="*/ 1 w 10"/>
                <a:gd name="T15" fmla="*/ 2 h 10"/>
                <a:gd name="T16" fmla="*/ 3 w 10"/>
                <a:gd name="T17" fmla="*/ 2 h 10"/>
                <a:gd name="T18" fmla="*/ 6 w 10"/>
                <a:gd name="T19" fmla="*/ 6 h 10"/>
                <a:gd name="T20" fmla="*/ 8 w 10"/>
                <a:gd name="T21" fmla="*/ 7 h 10"/>
                <a:gd name="T22" fmla="*/ 8 w 10"/>
                <a:gd name="T2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0">
                  <a:moveTo>
                    <a:pt x="8" y="10"/>
                  </a:moveTo>
                  <a:cubicBezTo>
                    <a:pt x="9" y="7"/>
                    <a:pt x="10" y="4"/>
                    <a:pt x="10" y="1"/>
                  </a:cubicBezTo>
                  <a:cubicBezTo>
                    <a:pt x="10" y="1"/>
                    <a:pt x="9" y="0"/>
                    <a:pt x="8" y="0"/>
                  </a:cubicBezTo>
                  <a:cubicBezTo>
                    <a:pt x="8" y="0"/>
                    <a:pt x="8" y="0"/>
                    <a:pt x="8" y="0"/>
                  </a:cubicBezTo>
                  <a:cubicBezTo>
                    <a:pt x="7" y="0"/>
                    <a:pt x="6" y="0"/>
                    <a:pt x="5" y="0"/>
                  </a:cubicBezTo>
                  <a:cubicBezTo>
                    <a:pt x="5" y="1"/>
                    <a:pt x="5" y="2"/>
                    <a:pt x="4" y="2"/>
                  </a:cubicBezTo>
                  <a:cubicBezTo>
                    <a:pt x="3" y="2"/>
                    <a:pt x="3" y="0"/>
                    <a:pt x="2" y="1"/>
                  </a:cubicBezTo>
                  <a:cubicBezTo>
                    <a:pt x="2" y="2"/>
                    <a:pt x="0" y="1"/>
                    <a:pt x="1" y="2"/>
                  </a:cubicBezTo>
                  <a:cubicBezTo>
                    <a:pt x="1" y="4"/>
                    <a:pt x="2" y="2"/>
                    <a:pt x="3" y="2"/>
                  </a:cubicBezTo>
                  <a:cubicBezTo>
                    <a:pt x="4" y="4"/>
                    <a:pt x="5" y="4"/>
                    <a:pt x="6" y="6"/>
                  </a:cubicBezTo>
                  <a:cubicBezTo>
                    <a:pt x="7" y="6"/>
                    <a:pt x="8" y="6"/>
                    <a:pt x="8" y="7"/>
                  </a:cubicBezTo>
                  <a:cubicBezTo>
                    <a:pt x="8" y="8"/>
                    <a:pt x="8" y="9"/>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33" name="Freeform 115"/>
            <p:cNvSpPr/>
            <p:nvPr/>
          </p:nvSpPr>
          <p:spPr bwMode="auto">
            <a:xfrm>
              <a:off x="4787900" y="6260306"/>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34" name="Freeform 116"/>
            <p:cNvSpPr/>
            <p:nvPr/>
          </p:nvSpPr>
          <p:spPr bwMode="auto">
            <a:xfrm>
              <a:off x="5078413" y="6363493"/>
              <a:ext cx="4763" cy="7938"/>
            </a:xfrm>
            <a:custGeom>
              <a:avLst/>
              <a:gdLst>
                <a:gd name="T0" fmla="*/ 3 w 3"/>
                <a:gd name="T1" fmla="*/ 1 h 4"/>
                <a:gd name="T2" fmla="*/ 0 w 3"/>
                <a:gd name="T3" fmla="*/ 3 h 4"/>
                <a:gd name="T4" fmla="*/ 3 w 3"/>
                <a:gd name="T5" fmla="*/ 3 h 4"/>
                <a:gd name="T6" fmla="*/ 3 w 3"/>
                <a:gd name="T7" fmla="*/ 1 h 4"/>
              </a:gdLst>
              <a:ahLst/>
              <a:cxnLst>
                <a:cxn ang="0">
                  <a:pos x="T0" y="T1"/>
                </a:cxn>
                <a:cxn ang="0">
                  <a:pos x="T2" y="T3"/>
                </a:cxn>
                <a:cxn ang="0">
                  <a:pos x="T4" y="T5"/>
                </a:cxn>
                <a:cxn ang="0">
                  <a:pos x="T6" y="T7"/>
                </a:cxn>
              </a:cxnLst>
              <a:rect l="0" t="0" r="r" b="b"/>
              <a:pathLst>
                <a:path w="3" h="4">
                  <a:moveTo>
                    <a:pt x="3" y="1"/>
                  </a:moveTo>
                  <a:cubicBezTo>
                    <a:pt x="1" y="0"/>
                    <a:pt x="1" y="2"/>
                    <a:pt x="0" y="3"/>
                  </a:cubicBezTo>
                  <a:cubicBezTo>
                    <a:pt x="1" y="2"/>
                    <a:pt x="3" y="4"/>
                    <a:pt x="3" y="3"/>
                  </a:cubicBezTo>
                  <a:cubicBezTo>
                    <a:pt x="3" y="2"/>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35" name="Freeform 117"/>
            <p:cNvSpPr/>
            <p:nvPr/>
          </p:nvSpPr>
          <p:spPr bwMode="auto">
            <a:xfrm>
              <a:off x="5043488" y="6265068"/>
              <a:ext cx="1588" cy="3175"/>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1"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36" name="Freeform 118"/>
            <p:cNvSpPr/>
            <p:nvPr/>
          </p:nvSpPr>
          <p:spPr bwMode="auto">
            <a:xfrm>
              <a:off x="5045075" y="6265068"/>
              <a:ext cx="1588"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37" name="Freeform 119"/>
            <p:cNvSpPr/>
            <p:nvPr/>
          </p:nvSpPr>
          <p:spPr bwMode="auto">
            <a:xfrm>
              <a:off x="4995863" y="6279356"/>
              <a:ext cx="4763" cy="1588"/>
            </a:xfrm>
            <a:custGeom>
              <a:avLst/>
              <a:gdLst>
                <a:gd name="T0" fmla="*/ 1 w 3"/>
                <a:gd name="T1" fmla="*/ 0 h 1"/>
                <a:gd name="T2" fmla="*/ 2 w 3"/>
                <a:gd name="T3" fmla="*/ 1 h 1"/>
                <a:gd name="T4" fmla="*/ 1 w 3"/>
                <a:gd name="T5" fmla="*/ 0 h 1"/>
              </a:gdLst>
              <a:ahLst/>
              <a:cxnLst>
                <a:cxn ang="0">
                  <a:pos x="T0" y="T1"/>
                </a:cxn>
                <a:cxn ang="0">
                  <a:pos x="T2" y="T3"/>
                </a:cxn>
                <a:cxn ang="0">
                  <a:pos x="T4" y="T5"/>
                </a:cxn>
              </a:cxnLst>
              <a:rect l="0" t="0" r="r" b="b"/>
              <a:pathLst>
                <a:path w="3" h="1">
                  <a:moveTo>
                    <a:pt x="1" y="0"/>
                  </a:moveTo>
                  <a:cubicBezTo>
                    <a:pt x="0" y="1"/>
                    <a:pt x="1" y="1"/>
                    <a:pt x="2" y="1"/>
                  </a:cubicBezTo>
                  <a:cubicBezTo>
                    <a:pt x="3" y="0"/>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38" name="Freeform 120"/>
            <p:cNvSpPr/>
            <p:nvPr/>
          </p:nvSpPr>
          <p:spPr bwMode="auto">
            <a:xfrm>
              <a:off x="4722813" y="6395243"/>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39" name="Freeform 121"/>
            <p:cNvSpPr/>
            <p:nvPr/>
          </p:nvSpPr>
          <p:spPr bwMode="auto">
            <a:xfrm>
              <a:off x="4906963" y="6357143"/>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40" name="Freeform 122"/>
            <p:cNvSpPr/>
            <p:nvPr/>
          </p:nvSpPr>
          <p:spPr bwMode="auto">
            <a:xfrm>
              <a:off x="4906963" y="6292056"/>
              <a:ext cx="20638" cy="34925"/>
            </a:xfrm>
            <a:custGeom>
              <a:avLst/>
              <a:gdLst>
                <a:gd name="T0" fmla="*/ 11 w 12"/>
                <a:gd name="T1" fmla="*/ 0 h 20"/>
                <a:gd name="T2" fmla="*/ 6 w 12"/>
                <a:gd name="T3" fmla="*/ 9 h 20"/>
                <a:gd name="T4" fmla="*/ 7 w 12"/>
                <a:gd name="T5" fmla="*/ 12 h 20"/>
                <a:gd name="T6" fmla="*/ 5 w 12"/>
                <a:gd name="T7" fmla="*/ 18 h 20"/>
                <a:gd name="T8" fmla="*/ 0 w 12"/>
                <a:gd name="T9" fmla="*/ 13 h 20"/>
                <a:gd name="T10" fmla="*/ 2 w 12"/>
                <a:gd name="T11" fmla="*/ 18 h 20"/>
                <a:gd name="T12" fmla="*/ 2 w 12"/>
                <a:gd name="T13" fmla="*/ 19 h 20"/>
                <a:gd name="T14" fmla="*/ 3 w 12"/>
                <a:gd name="T15" fmla="*/ 20 h 20"/>
                <a:gd name="T16" fmla="*/ 5 w 12"/>
                <a:gd name="T17" fmla="*/ 18 h 20"/>
                <a:gd name="T18" fmla="*/ 8 w 12"/>
                <a:gd name="T19" fmla="*/ 18 h 20"/>
                <a:gd name="T20" fmla="*/ 10 w 12"/>
                <a:gd name="T21" fmla="*/ 12 h 20"/>
                <a:gd name="T22" fmla="*/ 12 w 12"/>
                <a:gd name="T23" fmla="*/ 14 h 20"/>
                <a:gd name="T24" fmla="*/ 12 w 12"/>
                <a:gd name="T25" fmla="*/ 9 h 20"/>
                <a:gd name="T26" fmla="*/ 8 w 12"/>
                <a:gd name="T27" fmla="*/ 8 h 20"/>
                <a:gd name="T28" fmla="*/ 12 w 12"/>
                <a:gd name="T29" fmla="*/ 1 h 20"/>
                <a:gd name="T30" fmla="*/ 11 w 12"/>
                <a:gd name="T3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20">
                  <a:moveTo>
                    <a:pt x="11" y="0"/>
                  </a:moveTo>
                  <a:cubicBezTo>
                    <a:pt x="9" y="3"/>
                    <a:pt x="7" y="5"/>
                    <a:pt x="6" y="9"/>
                  </a:cubicBezTo>
                  <a:cubicBezTo>
                    <a:pt x="7" y="10"/>
                    <a:pt x="7" y="11"/>
                    <a:pt x="7" y="12"/>
                  </a:cubicBezTo>
                  <a:cubicBezTo>
                    <a:pt x="6" y="14"/>
                    <a:pt x="6" y="16"/>
                    <a:pt x="5" y="18"/>
                  </a:cubicBezTo>
                  <a:cubicBezTo>
                    <a:pt x="1" y="20"/>
                    <a:pt x="2" y="13"/>
                    <a:pt x="0" y="13"/>
                  </a:cubicBezTo>
                  <a:cubicBezTo>
                    <a:pt x="0" y="15"/>
                    <a:pt x="1" y="17"/>
                    <a:pt x="2" y="18"/>
                  </a:cubicBezTo>
                  <a:cubicBezTo>
                    <a:pt x="1" y="18"/>
                    <a:pt x="1" y="19"/>
                    <a:pt x="2" y="19"/>
                  </a:cubicBezTo>
                  <a:cubicBezTo>
                    <a:pt x="2" y="18"/>
                    <a:pt x="3" y="19"/>
                    <a:pt x="3" y="20"/>
                  </a:cubicBezTo>
                  <a:cubicBezTo>
                    <a:pt x="4" y="20"/>
                    <a:pt x="4" y="19"/>
                    <a:pt x="5" y="18"/>
                  </a:cubicBezTo>
                  <a:cubicBezTo>
                    <a:pt x="6" y="18"/>
                    <a:pt x="7" y="18"/>
                    <a:pt x="8" y="18"/>
                  </a:cubicBezTo>
                  <a:cubicBezTo>
                    <a:pt x="10" y="17"/>
                    <a:pt x="9" y="14"/>
                    <a:pt x="10" y="12"/>
                  </a:cubicBezTo>
                  <a:cubicBezTo>
                    <a:pt x="12" y="11"/>
                    <a:pt x="11" y="14"/>
                    <a:pt x="12" y="14"/>
                  </a:cubicBezTo>
                  <a:cubicBezTo>
                    <a:pt x="12" y="13"/>
                    <a:pt x="12" y="11"/>
                    <a:pt x="12" y="9"/>
                  </a:cubicBezTo>
                  <a:cubicBezTo>
                    <a:pt x="10" y="9"/>
                    <a:pt x="9" y="9"/>
                    <a:pt x="8" y="8"/>
                  </a:cubicBezTo>
                  <a:cubicBezTo>
                    <a:pt x="8" y="4"/>
                    <a:pt x="11" y="4"/>
                    <a:pt x="12" y="1"/>
                  </a:cubicBezTo>
                  <a:cubicBezTo>
                    <a:pt x="11" y="0"/>
                    <a:pt x="11"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41" name="Freeform 123"/>
            <p:cNvSpPr/>
            <p:nvPr/>
          </p:nvSpPr>
          <p:spPr bwMode="auto">
            <a:xfrm>
              <a:off x="4810125" y="6328568"/>
              <a:ext cx="1588" cy="1588"/>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0"/>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42" name="Freeform 124"/>
            <p:cNvSpPr/>
            <p:nvPr/>
          </p:nvSpPr>
          <p:spPr bwMode="auto">
            <a:xfrm>
              <a:off x="5064125" y="6409531"/>
              <a:ext cx="6350" cy="9525"/>
            </a:xfrm>
            <a:custGeom>
              <a:avLst/>
              <a:gdLst>
                <a:gd name="T0" fmla="*/ 1 w 4"/>
                <a:gd name="T1" fmla="*/ 1 h 6"/>
                <a:gd name="T2" fmla="*/ 2 w 4"/>
                <a:gd name="T3" fmla="*/ 5 h 6"/>
                <a:gd name="T4" fmla="*/ 4 w 4"/>
                <a:gd name="T5" fmla="*/ 6 h 6"/>
                <a:gd name="T6" fmla="*/ 4 w 4"/>
                <a:gd name="T7" fmla="*/ 2 h 6"/>
                <a:gd name="T8" fmla="*/ 1 w 4"/>
                <a:gd name="T9" fmla="*/ 1 h 6"/>
              </a:gdLst>
              <a:ahLst/>
              <a:cxnLst>
                <a:cxn ang="0">
                  <a:pos x="T0" y="T1"/>
                </a:cxn>
                <a:cxn ang="0">
                  <a:pos x="T2" y="T3"/>
                </a:cxn>
                <a:cxn ang="0">
                  <a:pos x="T4" y="T5"/>
                </a:cxn>
                <a:cxn ang="0">
                  <a:pos x="T6" y="T7"/>
                </a:cxn>
                <a:cxn ang="0">
                  <a:pos x="T8" y="T9"/>
                </a:cxn>
              </a:cxnLst>
              <a:rect l="0" t="0" r="r" b="b"/>
              <a:pathLst>
                <a:path w="4" h="6">
                  <a:moveTo>
                    <a:pt x="1" y="1"/>
                  </a:moveTo>
                  <a:cubicBezTo>
                    <a:pt x="0" y="3"/>
                    <a:pt x="2" y="3"/>
                    <a:pt x="2" y="5"/>
                  </a:cubicBezTo>
                  <a:cubicBezTo>
                    <a:pt x="2" y="5"/>
                    <a:pt x="3" y="5"/>
                    <a:pt x="4" y="6"/>
                  </a:cubicBezTo>
                  <a:cubicBezTo>
                    <a:pt x="3" y="3"/>
                    <a:pt x="3" y="4"/>
                    <a:pt x="4" y="2"/>
                  </a:cubicBezTo>
                  <a:cubicBezTo>
                    <a:pt x="2" y="3"/>
                    <a:pt x="2"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43" name="Freeform 125"/>
            <p:cNvSpPr/>
            <p:nvPr/>
          </p:nvSpPr>
          <p:spPr bwMode="auto">
            <a:xfrm>
              <a:off x="4941888" y="6288881"/>
              <a:ext cx="7938" cy="7938"/>
            </a:xfrm>
            <a:custGeom>
              <a:avLst/>
              <a:gdLst>
                <a:gd name="T0" fmla="*/ 0 w 5"/>
                <a:gd name="T1" fmla="*/ 0 h 5"/>
                <a:gd name="T2" fmla="*/ 2 w 5"/>
                <a:gd name="T3" fmla="*/ 4 h 5"/>
                <a:gd name="T4" fmla="*/ 3 w 5"/>
                <a:gd name="T5" fmla="*/ 3 h 5"/>
                <a:gd name="T6" fmla="*/ 5 w 5"/>
                <a:gd name="T7" fmla="*/ 1 h 5"/>
                <a:gd name="T8" fmla="*/ 0 w 5"/>
                <a:gd name="T9" fmla="*/ 0 h 5"/>
              </a:gdLst>
              <a:ahLst/>
              <a:cxnLst>
                <a:cxn ang="0">
                  <a:pos x="T0" y="T1"/>
                </a:cxn>
                <a:cxn ang="0">
                  <a:pos x="T2" y="T3"/>
                </a:cxn>
                <a:cxn ang="0">
                  <a:pos x="T4" y="T5"/>
                </a:cxn>
                <a:cxn ang="0">
                  <a:pos x="T6" y="T7"/>
                </a:cxn>
                <a:cxn ang="0">
                  <a:pos x="T8" y="T9"/>
                </a:cxn>
              </a:cxnLst>
              <a:rect l="0" t="0" r="r" b="b"/>
              <a:pathLst>
                <a:path w="5" h="5">
                  <a:moveTo>
                    <a:pt x="0" y="0"/>
                  </a:moveTo>
                  <a:cubicBezTo>
                    <a:pt x="0" y="1"/>
                    <a:pt x="0" y="5"/>
                    <a:pt x="2" y="4"/>
                  </a:cubicBezTo>
                  <a:cubicBezTo>
                    <a:pt x="3" y="4"/>
                    <a:pt x="2" y="3"/>
                    <a:pt x="3" y="3"/>
                  </a:cubicBezTo>
                  <a:cubicBezTo>
                    <a:pt x="4" y="2"/>
                    <a:pt x="5" y="2"/>
                    <a:pt x="5" y="1"/>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44" name="Freeform 126"/>
            <p:cNvSpPr/>
            <p:nvPr/>
          </p:nvSpPr>
          <p:spPr bwMode="auto">
            <a:xfrm>
              <a:off x="4933950" y="6277768"/>
              <a:ext cx="1588" cy="1588"/>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45" name="Freeform 127"/>
            <p:cNvSpPr/>
            <p:nvPr/>
          </p:nvSpPr>
          <p:spPr bwMode="auto">
            <a:xfrm>
              <a:off x="4946650" y="6395243"/>
              <a:ext cx="1588" cy="15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46" name="Freeform 128"/>
            <p:cNvSpPr/>
            <p:nvPr/>
          </p:nvSpPr>
          <p:spPr bwMode="auto">
            <a:xfrm>
              <a:off x="4946650" y="6293643"/>
              <a:ext cx="1588" cy="1588"/>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47" name="Freeform 129"/>
            <p:cNvSpPr/>
            <p:nvPr/>
          </p:nvSpPr>
          <p:spPr bwMode="auto">
            <a:xfrm>
              <a:off x="4994275" y="6276181"/>
              <a:ext cx="3175" cy="3175"/>
            </a:xfrm>
            <a:custGeom>
              <a:avLst/>
              <a:gdLst>
                <a:gd name="T0" fmla="*/ 2 w 2"/>
                <a:gd name="T1" fmla="*/ 2 h 2"/>
                <a:gd name="T2" fmla="*/ 2 w 2"/>
                <a:gd name="T3" fmla="*/ 2 h 2"/>
              </a:gdLst>
              <a:ahLst/>
              <a:cxnLst>
                <a:cxn ang="0">
                  <a:pos x="T0" y="T1"/>
                </a:cxn>
                <a:cxn ang="0">
                  <a:pos x="T2" y="T3"/>
                </a:cxn>
              </a:cxnLst>
              <a:rect l="0" t="0" r="r" b="b"/>
              <a:pathLst>
                <a:path w="2" h="2">
                  <a:moveTo>
                    <a:pt x="2" y="2"/>
                  </a:moveTo>
                  <a:cubicBezTo>
                    <a:pt x="2" y="0"/>
                    <a:pt x="0"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48" name="Freeform 130"/>
            <p:cNvSpPr/>
            <p:nvPr/>
          </p:nvSpPr>
          <p:spPr bwMode="auto">
            <a:xfrm>
              <a:off x="4929188" y="6307931"/>
              <a:ext cx="3175" cy="3175"/>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2"/>
                    <a:pt x="2" y="0"/>
                  </a:cubicBezTo>
                  <a:cubicBezTo>
                    <a:pt x="1" y="1"/>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49" name="Freeform 131"/>
            <p:cNvSpPr/>
            <p:nvPr/>
          </p:nvSpPr>
          <p:spPr bwMode="auto">
            <a:xfrm>
              <a:off x="5046663" y="6263481"/>
              <a:ext cx="1588" cy="15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50" name="Freeform 132"/>
            <p:cNvSpPr/>
            <p:nvPr/>
          </p:nvSpPr>
          <p:spPr bwMode="auto">
            <a:xfrm>
              <a:off x="4860925" y="6231731"/>
              <a:ext cx="12700" cy="6350"/>
            </a:xfrm>
            <a:custGeom>
              <a:avLst/>
              <a:gdLst>
                <a:gd name="T0" fmla="*/ 7 w 7"/>
                <a:gd name="T1" fmla="*/ 0 h 3"/>
                <a:gd name="T2" fmla="*/ 0 w 7"/>
                <a:gd name="T3" fmla="*/ 2 h 3"/>
                <a:gd name="T4" fmla="*/ 5 w 7"/>
                <a:gd name="T5" fmla="*/ 3 h 3"/>
                <a:gd name="T6" fmla="*/ 7 w 7"/>
                <a:gd name="T7" fmla="*/ 0 h 3"/>
              </a:gdLst>
              <a:ahLst/>
              <a:cxnLst>
                <a:cxn ang="0">
                  <a:pos x="T0" y="T1"/>
                </a:cxn>
                <a:cxn ang="0">
                  <a:pos x="T2" y="T3"/>
                </a:cxn>
                <a:cxn ang="0">
                  <a:pos x="T4" y="T5"/>
                </a:cxn>
                <a:cxn ang="0">
                  <a:pos x="T6" y="T7"/>
                </a:cxn>
              </a:cxnLst>
              <a:rect l="0" t="0" r="r" b="b"/>
              <a:pathLst>
                <a:path w="7" h="3">
                  <a:moveTo>
                    <a:pt x="7" y="0"/>
                  </a:moveTo>
                  <a:cubicBezTo>
                    <a:pt x="5" y="1"/>
                    <a:pt x="1" y="0"/>
                    <a:pt x="0" y="2"/>
                  </a:cubicBezTo>
                  <a:cubicBezTo>
                    <a:pt x="2" y="2"/>
                    <a:pt x="4" y="2"/>
                    <a:pt x="5" y="3"/>
                  </a:cubicBezTo>
                  <a:cubicBezTo>
                    <a:pt x="6" y="2"/>
                    <a:pt x="7" y="2"/>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51" name="Freeform 133"/>
            <p:cNvSpPr/>
            <p:nvPr/>
          </p:nvSpPr>
          <p:spPr bwMode="auto">
            <a:xfrm>
              <a:off x="4865688" y="6268243"/>
              <a:ext cx="4763" cy="4763"/>
            </a:xfrm>
            <a:custGeom>
              <a:avLst/>
              <a:gdLst>
                <a:gd name="T0" fmla="*/ 1 w 2"/>
                <a:gd name="T1" fmla="*/ 3 h 3"/>
                <a:gd name="T2" fmla="*/ 2 w 2"/>
                <a:gd name="T3" fmla="*/ 0 h 3"/>
                <a:gd name="T4" fmla="*/ 1 w 2"/>
                <a:gd name="T5" fmla="*/ 3 h 3"/>
              </a:gdLst>
              <a:ahLst/>
              <a:cxnLst>
                <a:cxn ang="0">
                  <a:pos x="T0" y="T1"/>
                </a:cxn>
                <a:cxn ang="0">
                  <a:pos x="T2" y="T3"/>
                </a:cxn>
                <a:cxn ang="0">
                  <a:pos x="T4" y="T5"/>
                </a:cxn>
              </a:cxnLst>
              <a:rect l="0" t="0" r="r" b="b"/>
              <a:pathLst>
                <a:path w="2" h="3">
                  <a:moveTo>
                    <a:pt x="1" y="3"/>
                  </a:moveTo>
                  <a:cubicBezTo>
                    <a:pt x="1" y="2"/>
                    <a:pt x="2" y="1"/>
                    <a:pt x="2" y="0"/>
                  </a:cubicBezTo>
                  <a:cubicBezTo>
                    <a:pt x="1" y="0"/>
                    <a:pt x="0"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52" name="Freeform 134"/>
            <p:cNvSpPr/>
            <p:nvPr/>
          </p:nvSpPr>
          <p:spPr bwMode="auto">
            <a:xfrm>
              <a:off x="4719638" y="6390481"/>
              <a:ext cx="3175" cy="4763"/>
            </a:xfrm>
            <a:custGeom>
              <a:avLst/>
              <a:gdLst>
                <a:gd name="T0" fmla="*/ 0 w 2"/>
                <a:gd name="T1" fmla="*/ 0 h 3"/>
                <a:gd name="T2" fmla="*/ 2 w 2"/>
                <a:gd name="T3" fmla="*/ 2 h 3"/>
                <a:gd name="T4" fmla="*/ 0 w 2"/>
                <a:gd name="T5" fmla="*/ 0 h 3"/>
              </a:gdLst>
              <a:ahLst/>
              <a:cxnLst>
                <a:cxn ang="0">
                  <a:pos x="T0" y="T1"/>
                </a:cxn>
                <a:cxn ang="0">
                  <a:pos x="T2" y="T3"/>
                </a:cxn>
                <a:cxn ang="0">
                  <a:pos x="T4" y="T5"/>
                </a:cxn>
              </a:cxnLst>
              <a:rect l="0" t="0" r="r" b="b"/>
              <a:pathLst>
                <a:path w="2" h="3">
                  <a:moveTo>
                    <a:pt x="0" y="0"/>
                  </a:moveTo>
                  <a:cubicBezTo>
                    <a:pt x="0" y="2"/>
                    <a:pt x="1" y="3"/>
                    <a:pt x="2" y="2"/>
                  </a:cubicBezTo>
                  <a:cubicBezTo>
                    <a:pt x="1" y="2"/>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53" name="Freeform 135"/>
            <p:cNvSpPr/>
            <p:nvPr/>
          </p:nvSpPr>
          <p:spPr bwMode="auto">
            <a:xfrm>
              <a:off x="4719638" y="6388893"/>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54" name="Freeform 136"/>
            <p:cNvSpPr>
              <a:spLocks noEditPoints="1"/>
            </p:cNvSpPr>
            <p:nvPr/>
          </p:nvSpPr>
          <p:spPr bwMode="auto">
            <a:xfrm>
              <a:off x="4662488" y="6045993"/>
              <a:ext cx="511175" cy="454025"/>
            </a:xfrm>
            <a:custGeom>
              <a:avLst/>
              <a:gdLst>
                <a:gd name="T0" fmla="*/ 283 w 293"/>
                <a:gd name="T1" fmla="*/ 0 h 260"/>
                <a:gd name="T2" fmla="*/ 10 w 293"/>
                <a:gd name="T3" fmla="*/ 0 h 260"/>
                <a:gd name="T4" fmla="*/ 0 w 293"/>
                <a:gd name="T5" fmla="*/ 9 h 260"/>
                <a:gd name="T6" fmla="*/ 0 w 293"/>
                <a:gd name="T7" fmla="*/ 250 h 260"/>
                <a:gd name="T8" fmla="*/ 10 w 293"/>
                <a:gd name="T9" fmla="*/ 260 h 260"/>
                <a:gd name="T10" fmla="*/ 283 w 293"/>
                <a:gd name="T11" fmla="*/ 260 h 260"/>
                <a:gd name="T12" fmla="*/ 293 w 293"/>
                <a:gd name="T13" fmla="*/ 250 h 260"/>
                <a:gd name="T14" fmla="*/ 293 w 293"/>
                <a:gd name="T15" fmla="*/ 9 h 260"/>
                <a:gd name="T16" fmla="*/ 283 w 293"/>
                <a:gd name="T17" fmla="*/ 0 h 260"/>
                <a:gd name="T18" fmla="*/ 225 w 293"/>
                <a:gd name="T19" fmla="*/ 20 h 260"/>
                <a:gd name="T20" fmla="*/ 238 w 293"/>
                <a:gd name="T21" fmla="*/ 32 h 260"/>
                <a:gd name="T22" fmla="*/ 225 w 293"/>
                <a:gd name="T23" fmla="*/ 45 h 260"/>
                <a:gd name="T24" fmla="*/ 213 w 293"/>
                <a:gd name="T25" fmla="*/ 32 h 260"/>
                <a:gd name="T26" fmla="*/ 225 w 293"/>
                <a:gd name="T27" fmla="*/ 20 h 260"/>
                <a:gd name="T28" fmla="*/ 189 w 293"/>
                <a:gd name="T29" fmla="*/ 20 h 260"/>
                <a:gd name="T30" fmla="*/ 201 w 293"/>
                <a:gd name="T31" fmla="*/ 32 h 260"/>
                <a:gd name="T32" fmla="*/ 189 w 293"/>
                <a:gd name="T33" fmla="*/ 45 h 260"/>
                <a:gd name="T34" fmla="*/ 177 w 293"/>
                <a:gd name="T35" fmla="*/ 32 h 260"/>
                <a:gd name="T36" fmla="*/ 189 w 293"/>
                <a:gd name="T37" fmla="*/ 20 h 260"/>
                <a:gd name="T38" fmla="*/ 274 w 293"/>
                <a:gd name="T39" fmla="*/ 241 h 260"/>
                <a:gd name="T40" fmla="*/ 19 w 293"/>
                <a:gd name="T41" fmla="*/ 241 h 260"/>
                <a:gd name="T42" fmla="*/ 19 w 293"/>
                <a:gd name="T43" fmla="*/ 65 h 260"/>
                <a:gd name="T44" fmla="*/ 274 w 293"/>
                <a:gd name="T45" fmla="*/ 65 h 260"/>
                <a:gd name="T46" fmla="*/ 274 w 293"/>
                <a:gd name="T47" fmla="*/ 241 h 260"/>
                <a:gd name="T48" fmla="*/ 262 w 293"/>
                <a:gd name="T49" fmla="*/ 45 h 260"/>
                <a:gd name="T50" fmla="*/ 249 w 293"/>
                <a:gd name="T51" fmla="*/ 32 h 260"/>
                <a:gd name="T52" fmla="*/ 262 w 293"/>
                <a:gd name="T53" fmla="*/ 20 h 260"/>
                <a:gd name="T54" fmla="*/ 274 w 293"/>
                <a:gd name="T55" fmla="*/ 32 h 260"/>
                <a:gd name="T56" fmla="*/ 262 w 293"/>
                <a:gd name="T57" fmla="*/ 4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3" h="260">
                  <a:moveTo>
                    <a:pt x="283" y="0"/>
                  </a:moveTo>
                  <a:cubicBezTo>
                    <a:pt x="10" y="0"/>
                    <a:pt x="10" y="0"/>
                    <a:pt x="10" y="0"/>
                  </a:cubicBezTo>
                  <a:cubicBezTo>
                    <a:pt x="5" y="0"/>
                    <a:pt x="0" y="4"/>
                    <a:pt x="0" y="9"/>
                  </a:cubicBezTo>
                  <a:cubicBezTo>
                    <a:pt x="0" y="250"/>
                    <a:pt x="0" y="250"/>
                    <a:pt x="0" y="250"/>
                  </a:cubicBezTo>
                  <a:cubicBezTo>
                    <a:pt x="0" y="255"/>
                    <a:pt x="5" y="260"/>
                    <a:pt x="10" y="260"/>
                  </a:cubicBezTo>
                  <a:cubicBezTo>
                    <a:pt x="283" y="260"/>
                    <a:pt x="283" y="260"/>
                    <a:pt x="283" y="260"/>
                  </a:cubicBezTo>
                  <a:cubicBezTo>
                    <a:pt x="289" y="260"/>
                    <a:pt x="293" y="255"/>
                    <a:pt x="293" y="250"/>
                  </a:cubicBezTo>
                  <a:cubicBezTo>
                    <a:pt x="293" y="9"/>
                    <a:pt x="293" y="9"/>
                    <a:pt x="293" y="9"/>
                  </a:cubicBezTo>
                  <a:cubicBezTo>
                    <a:pt x="293" y="4"/>
                    <a:pt x="289" y="0"/>
                    <a:pt x="283" y="0"/>
                  </a:cubicBezTo>
                  <a:close/>
                  <a:moveTo>
                    <a:pt x="225" y="20"/>
                  </a:moveTo>
                  <a:cubicBezTo>
                    <a:pt x="232" y="20"/>
                    <a:pt x="238" y="25"/>
                    <a:pt x="238" y="32"/>
                  </a:cubicBezTo>
                  <a:cubicBezTo>
                    <a:pt x="238" y="39"/>
                    <a:pt x="232" y="45"/>
                    <a:pt x="225" y="45"/>
                  </a:cubicBezTo>
                  <a:cubicBezTo>
                    <a:pt x="219" y="45"/>
                    <a:pt x="213" y="39"/>
                    <a:pt x="213" y="32"/>
                  </a:cubicBezTo>
                  <a:cubicBezTo>
                    <a:pt x="213" y="25"/>
                    <a:pt x="219" y="20"/>
                    <a:pt x="225" y="20"/>
                  </a:cubicBezTo>
                  <a:close/>
                  <a:moveTo>
                    <a:pt x="189" y="20"/>
                  </a:moveTo>
                  <a:cubicBezTo>
                    <a:pt x="196" y="20"/>
                    <a:pt x="201" y="25"/>
                    <a:pt x="201" y="32"/>
                  </a:cubicBezTo>
                  <a:cubicBezTo>
                    <a:pt x="201" y="39"/>
                    <a:pt x="196" y="45"/>
                    <a:pt x="189" y="45"/>
                  </a:cubicBezTo>
                  <a:cubicBezTo>
                    <a:pt x="182" y="45"/>
                    <a:pt x="177" y="39"/>
                    <a:pt x="177" y="32"/>
                  </a:cubicBezTo>
                  <a:cubicBezTo>
                    <a:pt x="177" y="25"/>
                    <a:pt x="182" y="20"/>
                    <a:pt x="189" y="20"/>
                  </a:cubicBezTo>
                  <a:close/>
                  <a:moveTo>
                    <a:pt x="274" y="241"/>
                  </a:moveTo>
                  <a:cubicBezTo>
                    <a:pt x="19" y="241"/>
                    <a:pt x="19" y="241"/>
                    <a:pt x="19" y="241"/>
                  </a:cubicBezTo>
                  <a:cubicBezTo>
                    <a:pt x="19" y="65"/>
                    <a:pt x="19" y="65"/>
                    <a:pt x="19" y="65"/>
                  </a:cubicBezTo>
                  <a:cubicBezTo>
                    <a:pt x="274" y="65"/>
                    <a:pt x="274" y="65"/>
                    <a:pt x="274" y="65"/>
                  </a:cubicBezTo>
                  <a:lnTo>
                    <a:pt x="274" y="241"/>
                  </a:lnTo>
                  <a:close/>
                  <a:moveTo>
                    <a:pt x="262" y="45"/>
                  </a:moveTo>
                  <a:cubicBezTo>
                    <a:pt x="255" y="45"/>
                    <a:pt x="249" y="39"/>
                    <a:pt x="249" y="32"/>
                  </a:cubicBezTo>
                  <a:cubicBezTo>
                    <a:pt x="249" y="25"/>
                    <a:pt x="255" y="20"/>
                    <a:pt x="262" y="20"/>
                  </a:cubicBezTo>
                  <a:cubicBezTo>
                    <a:pt x="269" y="20"/>
                    <a:pt x="274" y="25"/>
                    <a:pt x="274" y="32"/>
                  </a:cubicBezTo>
                  <a:cubicBezTo>
                    <a:pt x="274" y="39"/>
                    <a:pt x="269" y="45"/>
                    <a:pt x="262"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sp>
        <p:nvSpPr>
          <p:cNvPr id="155" name="文本框 154"/>
          <p:cNvSpPr txBox="1"/>
          <p:nvPr/>
        </p:nvSpPr>
        <p:spPr>
          <a:xfrm>
            <a:off x="1498982" y="1471913"/>
            <a:ext cx="1675535" cy="43069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2000" b="0">
                <a:solidFill>
                  <a:srgbClr val="EDD84B"/>
                </a:solidFill>
                <a:latin typeface="思源宋體 Heavy" panose="02020900000000000000" pitchFamily="18" charset="-128"/>
                <a:ea typeface="思源宋體 Heavy" panose="02020900000000000000" pitchFamily="18" charset="-128"/>
              </a:rPr>
              <a:t>添加文字</a:t>
            </a:r>
            <a:endParaRPr lang="zh-CN" altLang="en-US" sz="2000" b="0" dirty="0">
              <a:solidFill>
                <a:srgbClr val="EDD84B"/>
              </a:solidFill>
              <a:latin typeface="思源宋體 Heavy" panose="02020900000000000000" pitchFamily="18" charset="-128"/>
              <a:ea typeface="思源宋體 Heavy" panose="02020900000000000000" pitchFamily="18" charset="-128"/>
            </a:endParaRPr>
          </a:p>
        </p:txBody>
      </p:sp>
      <p:sp>
        <p:nvSpPr>
          <p:cNvPr id="156" name="文本框 155"/>
          <p:cNvSpPr txBox="1"/>
          <p:nvPr/>
        </p:nvSpPr>
        <p:spPr>
          <a:xfrm>
            <a:off x="1498983" y="1810403"/>
            <a:ext cx="4497136" cy="906723"/>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 Fusce posuere, magna sed </a:t>
            </a:r>
            <a:r>
              <a:rPr lang="en-US" altLang="zh-CN" sz="1400">
                <a:solidFill>
                  <a:schemeClr val="bg1"/>
                </a:solidFill>
                <a:latin typeface="微软雅黑 Light" panose="020B0502040204020203" pitchFamily="34" charset="-122"/>
                <a:ea typeface="微软雅黑 Light" panose="020B0502040204020203" pitchFamily="34" charset="-122"/>
              </a:rPr>
              <a:t>pulvinar ultricies</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157" name="文本框 156"/>
          <p:cNvSpPr txBox="1"/>
          <p:nvPr/>
        </p:nvSpPr>
        <p:spPr>
          <a:xfrm>
            <a:off x="7323861" y="1471913"/>
            <a:ext cx="1675535" cy="43069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2000" b="0">
                <a:solidFill>
                  <a:srgbClr val="EDD84B"/>
                </a:solidFill>
                <a:latin typeface="思源宋體 Heavy" panose="02020900000000000000" pitchFamily="18" charset="-128"/>
                <a:ea typeface="思源宋體 Heavy" panose="02020900000000000000" pitchFamily="18" charset="-128"/>
              </a:rPr>
              <a:t>添加文字</a:t>
            </a:r>
            <a:endParaRPr lang="zh-CN" altLang="en-US" sz="2000" b="0" dirty="0">
              <a:solidFill>
                <a:srgbClr val="EDD84B"/>
              </a:solidFill>
              <a:latin typeface="思源宋體 Heavy" panose="02020900000000000000" pitchFamily="18" charset="-128"/>
              <a:ea typeface="思源宋體 Heavy" panose="02020900000000000000" pitchFamily="18" charset="-128"/>
            </a:endParaRPr>
          </a:p>
        </p:txBody>
      </p:sp>
      <p:sp>
        <p:nvSpPr>
          <p:cNvPr id="158" name="文本框 157"/>
          <p:cNvSpPr txBox="1"/>
          <p:nvPr/>
        </p:nvSpPr>
        <p:spPr>
          <a:xfrm>
            <a:off x="7323862" y="1810403"/>
            <a:ext cx="4497136" cy="906723"/>
          </a:xfrm>
          <a:prstGeom prst="rect">
            <a:avLst/>
          </a:prstGeom>
          <a:noFill/>
        </p:spPr>
        <p:txBody>
          <a:bodyPr wrap="square" rtlCol="0">
            <a:spAutoFit/>
          </a:bodyPr>
          <a:lstStyle/>
          <a:p>
            <a:pPr>
              <a:lnSpc>
                <a:spcPct val="130000"/>
              </a:lnSpc>
            </a:pPr>
            <a:r>
              <a:rPr lang="en-US" altLang="zh-CN" sz="140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 Fusce posuere, magna sed pulvinar ultricies</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159" name="文本框 158"/>
          <p:cNvSpPr txBox="1"/>
          <p:nvPr/>
        </p:nvSpPr>
        <p:spPr>
          <a:xfrm>
            <a:off x="1483107" y="3196638"/>
            <a:ext cx="1675535" cy="43069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2000" b="0">
                <a:solidFill>
                  <a:srgbClr val="EDD84B"/>
                </a:solidFill>
                <a:latin typeface="思源宋體 Heavy" panose="02020900000000000000" pitchFamily="18" charset="-128"/>
                <a:ea typeface="思源宋體 Heavy" panose="02020900000000000000" pitchFamily="18" charset="-128"/>
              </a:rPr>
              <a:t>添加文字</a:t>
            </a:r>
            <a:endParaRPr lang="zh-CN" altLang="en-US" sz="2000" b="0" dirty="0">
              <a:solidFill>
                <a:srgbClr val="EDD84B"/>
              </a:solidFill>
              <a:latin typeface="思源宋體 Heavy" panose="02020900000000000000" pitchFamily="18" charset="-128"/>
              <a:ea typeface="思源宋體 Heavy" panose="02020900000000000000" pitchFamily="18" charset="-128"/>
            </a:endParaRPr>
          </a:p>
        </p:txBody>
      </p:sp>
      <p:sp>
        <p:nvSpPr>
          <p:cNvPr id="160" name="文本框 159"/>
          <p:cNvSpPr txBox="1"/>
          <p:nvPr/>
        </p:nvSpPr>
        <p:spPr>
          <a:xfrm>
            <a:off x="1483108" y="3535128"/>
            <a:ext cx="4497136" cy="906723"/>
          </a:xfrm>
          <a:prstGeom prst="rect">
            <a:avLst/>
          </a:prstGeom>
          <a:noFill/>
        </p:spPr>
        <p:txBody>
          <a:bodyPr wrap="square" rtlCol="0">
            <a:spAutoFit/>
          </a:bodyPr>
          <a:lstStyle/>
          <a:p>
            <a:pPr>
              <a:lnSpc>
                <a:spcPct val="130000"/>
              </a:lnSpc>
            </a:pPr>
            <a:r>
              <a:rPr lang="en-US" altLang="zh-CN" sz="140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 Fusce posuere, magna sed pulvinar ultricies</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161" name="文本框 160"/>
          <p:cNvSpPr txBox="1"/>
          <p:nvPr/>
        </p:nvSpPr>
        <p:spPr>
          <a:xfrm>
            <a:off x="7345493" y="3196638"/>
            <a:ext cx="1675535" cy="43069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2000" b="0">
                <a:solidFill>
                  <a:srgbClr val="EDD84B"/>
                </a:solidFill>
                <a:latin typeface="思源宋體 Heavy" panose="02020900000000000000" pitchFamily="18" charset="-128"/>
                <a:ea typeface="思源宋體 Heavy" panose="02020900000000000000" pitchFamily="18" charset="-128"/>
              </a:rPr>
              <a:t>添加文字</a:t>
            </a:r>
            <a:endParaRPr lang="zh-CN" altLang="en-US" sz="2000" b="0" dirty="0">
              <a:solidFill>
                <a:srgbClr val="EDD84B"/>
              </a:solidFill>
              <a:latin typeface="思源宋體 Heavy" panose="02020900000000000000" pitchFamily="18" charset="-128"/>
              <a:ea typeface="思源宋體 Heavy" panose="02020900000000000000" pitchFamily="18" charset="-128"/>
            </a:endParaRPr>
          </a:p>
        </p:txBody>
      </p:sp>
      <p:sp>
        <p:nvSpPr>
          <p:cNvPr id="162" name="文本框 161"/>
          <p:cNvSpPr txBox="1"/>
          <p:nvPr/>
        </p:nvSpPr>
        <p:spPr>
          <a:xfrm>
            <a:off x="7345494" y="3535128"/>
            <a:ext cx="4497136" cy="906723"/>
          </a:xfrm>
          <a:prstGeom prst="rect">
            <a:avLst/>
          </a:prstGeom>
          <a:noFill/>
        </p:spPr>
        <p:txBody>
          <a:bodyPr wrap="square" rtlCol="0">
            <a:spAutoFit/>
          </a:bodyPr>
          <a:lstStyle/>
          <a:p>
            <a:pPr>
              <a:lnSpc>
                <a:spcPct val="130000"/>
              </a:lnSpc>
            </a:pPr>
            <a:r>
              <a:rPr lang="en-US" altLang="zh-CN" sz="140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 Fusce posuere, magna sed pulvinar ultricies</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163" name="文本框 162"/>
          <p:cNvSpPr txBox="1"/>
          <p:nvPr/>
        </p:nvSpPr>
        <p:spPr>
          <a:xfrm>
            <a:off x="1441832" y="4962147"/>
            <a:ext cx="1675535" cy="43069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2000" b="0">
                <a:solidFill>
                  <a:srgbClr val="EDD84B"/>
                </a:solidFill>
                <a:latin typeface="思源宋體 Heavy" panose="02020900000000000000" pitchFamily="18" charset="-128"/>
                <a:ea typeface="思源宋體 Heavy" panose="02020900000000000000" pitchFamily="18" charset="-128"/>
              </a:rPr>
              <a:t>添加文字</a:t>
            </a:r>
            <a:endParaRPr lang="zh-CN" altLang="en-US" sz="2000" b="0" dirty="0">
              <a:solidFill>
                <a:srgbClr val="EDD84B"/>
              </a:solidFill>
              <a:latin typeface="思源宋體 Heavy" panose="02020900000000000000" pitchFamily="18" charset="-128"/>
              <a:ea typeface="思源宋體 Heavy" panose="02020900000000000000" pitchFamily="18" charset="-128"/>
            </a:endParaRPr>
          </a:p>
        </p:txBody>
      </p:sp>
      <p:sp>
        <p:nvSpPr>
          <p:cNvPr id="164" name="文本框 163"/>
          <p:cNvSpPr txBox="1"/>
          <p:nvPr/>
        </p:nvSpPr>
        <p:spPr>
          <a:xfrm>
            <a:off x="1441833" y="5300637"/>
            <a:ext cx="4497136" cy="906723"/>
          </a:xfrm>
          <a:prstGeom prst="rect">
            <a:avLst/>
          </a:prstGeom>
          <a:noFill/>
        </p:spPr>
        <p:txBody>
          <a:bodyPr wrap="square" rtlCol="0">
            <a:spAutoFit/>
          </a:bodyPr>
          <a:lstStyle/>
          <a:p>
            <a:pPr>
              <a:lnSpc>
                <a:spcPct val="130000"/>
              </a:lnSpc>
            </a:pPr>
            <a:r>
              <a:rPr lang="en-US" altLang="zh-CN" sz="140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 Fusce posuere, magna sed pulvinar ultricies</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165" name="文本框 164"/>
          <p:cNvSpPr txBox="1"/>
          <p:nvPr/>
        </p:nvSpPr>
        <p:spPr>
          <a:xfrm>
            <a:off x="7304218" y="4962147"/>
            <a:ext cx="1675535" cy="43069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2000" b="0">
                <a:solidFill>
                  <a:srgbClr val="EDD84B"/>
                </a:solidFill>
                <a:latin typeface="思源宋體 Heavy" panose="02020900000000000000" pitchFamily="18" charset="-128"/>
                <a:ea typeface="思源宋體 Heavy" panose="02020900000000000000" pitchFamily="18" charset="-128"/>
              </a:rPr>
              <a:t>添加文字</a:t>
            </a:r>
            <a:endParaRPr lang="zh-CN" altLang="en-US" sz="2000" b="0" dirty="0">
              <a:solidFill>
                <a:srgbClr val="EDD84B"/>
              </a:solidFill>
              <a:latin typeface="思源宋體 Heavy" panose="02020900000000000000" pitchFamily="18" charset="-128"/>
              <a:ea typeface="思源宋體 Heavy" panose="02020900000000000000" pitchFamily="18" charset="-128"/>
            </a:endParaRPr>
          </a:p>
        </p:txBody>
      </p:sp>
      <p:sp>
        <p:nvSpPr>
          <p:cNvPr id="166" name="文本框 165"/>
          <p:cNvSpPr txBox="1"/>
          <p:nvPr/>
        </p:nvSpPr>
        <p:spPr>
          <a:xfrm>
            <a:off x="7304219" y="5300637"/>
            <a:ext cx="4497136" cy="906723"/>
          </a:xfrm>
          <a:prstGeom prst="rect">
            <a:avLst/>
          </a:prstGeom>
          <a:noFill/>
        </p:spPr>
        <p:txBody>
          <a:bodyPr wrap="square" rtlCol="0">
            <a:spAutoFit/>
          </a:bodyPr>
          <a:lstStyle/>
          <a:p>
            <a:pPr>
              <a:lnSpc>
                <a:spcPct val="130000"/>
              </a:lnSpc>
            </a:pPr>
            <a:r>
              <a:rPr lang="en-US" altLang="zh-CN" sz="140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 Fusce posuere, magna sed pulvinar ultricies</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Tree>
    <p:custDataLst>
      <p:tags r:id="rId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38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p:cNvSpPr/>
          <p:nvPr/>
        </p:nvSpPr>
        <p:spPr>
          <a:xfrm>
            <a:off x="808990" y="1618616"/>
            <a:ext cx="5450114" cy="5239657"/>
          </a:xfrm>
          <a:custGeom>
            <a:avLst/>
            <a:gdLst>
              <a:gd name="connsiteX0" fmla="*/ 0 w 5450114"/>
              <a:gd name="connsiteY0" fmla="*/ 0 h 5239657"/>
              <a:gd name="connsiteX1" fmla="*/ 4817779 w 5450114"/>
              <a:gd name="connsiteY1" fmla="*/ 0 h 5239657"/>
              <a:gd name="connsiteX2" fmla="*/ 4886184 w 5450114"/>
              <a:gd name="connsiteY2" fmla="*/ 91478 h 5239657"/>
              <a:gd name="connsiteX3" fmla="*/ 5450114 w 5450114"/>
              <a:gd name="connsiteY3" fmla="*/ 1937657 h 5239657"/>
              <a:gd name="connsiteX4" fmla="*/ 2148114 w 5450114"/>
              <a:gd name="connsiteY4" fmla="*/ 5239657 h 5239657"/>
              <a:gd name="connsiteX5" fmla="*/ 47735 w 5450114"/>
              <a:gd name="connsiteY5" fmla="*/ 4485641 h 5239657"/>
              <a:gd name="connsiteX6" fmla="*/ 0 w 5450114"/>
              <a:gd name="connsiteY6" fmla="*/ 4442256 h 523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0114" h="5239657">
                <a:moveTo>
                  <a:pt x="0" y="0"/>
                </a:moveTo>
                <a:lnTo>
                  <a:pt x="4817779" y="0"/>
                </a:lnTo>
                <a:lnTo>
                  <a:pt x="4886184" y="91478"/>
                </a:lnTo>
                <a:cubicBezTo>
                  <a:pt x="5242220" y="618480"/>
                  <a:pt x="5450114" y="1253791"/>
                  <a:pt x="5450114" y="1937657"/>
                </a:cubicBezTo>
                <a:cubicBezTo>
                  <a:pt x="5450114" y="3761301"/>
                  <a:pt x="3971758" y="5239657"/>
                  <a:pt x="2148114" y="5239657"/>
                </a:cubicBezTo>
                <a:cubicBezTo>
                  <a:pt x="1350270" y="5239657"/>
                  <a:pt x="618516" y="4956691"/>
                  <a:pt x="47735" y="4485641"/>
                </a:cubicBezTo>
                <a:lnTo>
                  <a:pt x="0" y="4442256"/>
                </a:lnTo>
                <a:close/>
              </a:path>
            </a:pathLst>
          </a:custGeom>
          <a:blipFill>
            <a:blip r:embed="rId1"/>
            <a:stretch>
              <a:fillRect/>
            </a:stretch>
          </a:blipFill>
          <a:ln w="28575">
            <a:solidFill>
              <a:srgbClr val="EF1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弧形 11"/>
          <p:cNvSpPr/>
          <p:nvPr/>
        </p:nvSpPr>
        <p:spPr>
          <a:xfrm>
            <a:off x="9376229" y="244392"/>
            <a:ext cx="3228693" cy="3228693"/>
          </a:xfrm>
          <a:prstGeom prst="arc">
            <a:avLst>
              <a:gd name="adj1" fmla="val 2475671"/>
              <a:gd name="adj2" fmla="val 18976397"/>
            </a:avLst>
          </a:prstGeom>
          <a:ln w="57150">
            <a:solidFill>
              <a:schemeClr val="bg1">
                <a:alpha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椭圆 12"/>
          <p:cNvSpPr/>
          <p:nvPr/>
        </p:nvSpPr>
        <p:spPr>
          <a:xfrm>
            <a:off x="9235195" y="2220015"/>
            <a:ext cx="454796" cy="454796"/>
          </a:xfrm>
          <a:prstGeom prst="ellipse">
            <a:avLst/>
          </a:prstGeom>
          <a:noFill/>
          <a:ln w="60325">
            <a:solidFill>
              <a:srgbClr val="E3E368">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H="1">
            <a:off x="1828802" y="1400175"/>
            <a:ext cx="7510554" cy="5457825"/>
          </a:xfrm>
          <a:prstGeom prst="line">
            <a:avLst/>
          </a:prstGeom>
          <a:ln w="47625">
            <a:solidFill>
              <a:srgbClr val="E3E368">
                <a:alpha val="40000"/>
              </a:srgb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9875515" y="750742"/>
            <a:ext cx="2230120" cy="2215991"/>
          </a:xfrm>
          <a:prstGeom prst="rect">
            <a:avLst/>
          </a:prstGeom>
          <a:noFill/>
        </p:spPr>
        <p:txBody>
          <a:bodyPr wrap="square" rtlCol="0">
            <a:spAutoFit/>
          </a:bodyPr>
          <a:lstStyle/>
          <a:p>
            <a:pPr algn="ctr"/>
            <a:r>
              <a:rPr lang="en-US" altLang="zh-CN" sz="13800">
                <a:solidFill>
                  <a:srgbClr val="EDD84B"/>
                </a:solidFill>
                <a:latin typeface="Century Gothic" panose="020B0502020202020204" pitchFamily="34" charset="0"/>
              </a:rPr>
              <a:t>02</a:t>
            </a:r>
            <a:endParaRPr lang="zh-CN" altLang="en-US" sz="13800">
              <a:solidFill>
                <a:srgbClr val="EDD84B"/>
              </a:solidFill>
              <a:latin typeface="Century Gothic" panose="020B0502020202020204" pitchFamily="34" charset="0"/>
            </a:endParaRPr>
          </a:p>
        </p:txBody>
      </p:sp>
      <p:sp>
        <p:nvSpPr>
          <p:cNvPr id="18" name="文本框 17"/>
          <p:cNvSpPr txBox="1"/>
          <p:nvPr/>
        </p:nvSpPr>
        <p:spPr>
          <a:xfrm>
            <a:off x="6259197" y="3656330"/>
            <a:ext cx="3080159" cy="584775"/>
          </a:xfrm>
          <a:prstGeom prst="rect">
            <a:avLst/>
          </a:prstGeom>
          <a:noFill/>
        </p:spPr>
        <p:txBody>
          <a:bodyPr wrap="square" rtlCol="0">
            <a:spAutoFit/>
          </a:bodyPr>
          <a:lstStyle/>
          <a:p>
            <a:r>
              <a:rPr lang="zh-CN" altLang="en-US" sz="3200">
                <a:solidFill>
                  <a:schemeClr val="bg1"/>
                </a:solidFill>
                <a:latin typeface="思源宋體 Heavy" panose="02020900000000000000" pitchFamily="18" charset="-128"/>
                <a:ea typeface="思源宋體 Heavy" panose="02020900000000000000" pitchFamily="18" charset="-128"/>
              </a:rPr>
              <a:t>这里填写标题</a:t>
            </a:r>
            <a:endParaRPr lang="zh-CN" altLang="en-US" sz="3200">
              <a:solidFill>
                <a:schemeClr val="bg1"/>
              </a:solidFill>
              <a:latin typeface="思源宋體 Heavy" panose="02020900000000000000" pitchFamily="18" charset="-128"/>
              <a:ea typeface="思源宋體 Heavy" panose="02020900000000000000" pitchFamily="18" charset="-128"/>
            </a:endParaRPr>
          </a:p>
        </p:txBody>
      </p:sp>
      <p:sp>
        <p:nvSpPr>
          <p:cNvPr id="19" name="文本框 18"/>
          <p:cNvSpPr txBox="1"/>
          <p:nvPr/>
        </p:nvSpPr>
        <p:spPr>
          <a:xfrm>
            <a:off x="6259197" y="4311517"/>
            <a:ext cx="5123720" cy="1186800"/>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 Fusce posuere, magna sed pulvinar ultricies, purus lectus malesuada libero, sit amet commodo magna eros </a:t>
            </a:r>
            <a:r>
              <a:rPr lang="en-US" altLang="zh-CN" sz="1400">
                <a:solidFill>
                  <a:schemeClr val="bg1"/>
                </a:solidFill>
                <a:latin typeface="微软雅黑 Light" panose="020B0502040204020203" pitchFamily="34" charset="-122"/>
                <a:ea typeface="微软雅黑 Light" panose="020B0502040204020203" pitchFamily="34" charset="-122"/>
              </a:rPr>
              <a:t>quis urna.Lorem ipsum</a:t>
            </a:r>
            <a:endParaRPr lang="en-US" altLang="zh-CN" sz="1400">
              <a:solidFill>
                <a:schemeClr val="bg1"/>
              </a:solidFill>
              <a:latin typeface="微软雅黑 Light" panose="020B0502040204020203" pitchFamily="34" charset="-122"/>
              <a:ea typeface="微软雅黑 Light" panose="020B0502040204020203" pitchFamily="34" charset="-122"/>
            </a:endParaRPr>
          </a:p>
        </p:txBody>
      </p:sp>
    </p:spTree>
    <p:custDataLst>
      <p:tags r:id="rId2"/>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38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弧形 2"/>
          <p:cNvSpPr/>
          <p:nvPr/>
        </p:nvSpPr>
        <p:spPr>
          <a:xfrm>
            <a:off x="318228" y="292100"/>
            <a:ext cx="610437" cy="610437"/>
          </a:xfrm>
          <a:prstGeom prst="arc">
            <a:avLst>
              <a:gd name="adj1" fmla="val 6452328"/>
              <a:gd name="adj2" fmla="val 18734586"/>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418647" y="440872"/>
            <a:ext cx="2121569" cy="461665"/>
          </a:xfrm>
          <a:prstGeom prst="rect">
            <a:avLst/>
          </a:prstGeom>
          <a:noFill/>
        </p:spPr>
        <p:txBody>
          <a:bodyPr wrap="square" rtlCol="0">
            <a:spAutoFit/>
          </a:bodyPr>
          <a:lstStyle/>
          <a:p>
            <a:r>
              <a:rPr lang="zh-CN" altLang="en-US" sz="2400">
                <a:solidFill>
                  <a:srgbClr val="EDD84B"/>
                </a:solidFill>
                <a:latin typeface="思源宋體 Heavy" panose="02020900000000000000" pitchFamily="18" charset="-128"/>
                <a:ea typeface="思源宋體 Heavy" panose="02020900000000000000" pitchFamily="18" charset="-128"/>
              </a:rPr>
              <a:t>这里填写名称</a:t>
            </a:r>
            <a:endParaRPr lang="zh-CN" altLang="en-US" sz="2400">
              <a:solidFill>
                <a:srgbClr val="EDD84B"/>
              </a:solidFill>
              <a:latin typeface="思源宋體 Heavy" panose="02020900000000000000" pitchFamily="18" charset="-128"/>
              <a:ea typeface="思源宋體 Heavy" panose="02020900000000000000" pitchFamily="18" charset="-128"/>
            </a:endParaRPr>
          </a:p>
        </p:txBody>
      </p:sp>
      <p:sp>
        <p:nvSpPr>
          <p:cNvPr id="5" name="泪滴形 4"/>
          <p:cNvSpPr/>
          <p:nvPr/>
        </p:nvSpPr>
        <p:spPr>
          <a:xfrm flipH="1">
            <a:off x="6129503" y="3349937"/>
            <a:ext cx="1777687" cy="1777687"/>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6" name="组合 5"/>
          <p:cNvGrpSpPr/>
          <p:nvPr/>
        </p:nvGrpSpPr>
        <p:grpSpPr>
          <a:xfrm>
            <a:off x="4480378" y="1694801"/>
            <a:ext cx="3151040" cy="3164289"/>
            <a:chOff x="4699000" y="1613156"/>
            <a:chExt cx="2616926" cy="2627929"/>
          </a:xfrm>
        </p:grpSpPr>
        <p:sp>
          <p:nvSpPr>
            <p:cNvPr id="7" name="泪滴形 6"/>
            <p:cNvSpPr/>
            <p:nvPr/>
          </p:nvSpPr>
          <p:spPr>
            <a:xfrm flipV="1">
              <a:off x="4699000" y="1613156"/>
              <a:ext cx="1243573" cy="1243573"/>
            </a:xfrm>
            <a:prstGeom prst="teardrop">
              <a:avLst/>
            </a:prstGeom>
            <a:solidFill>
              <a:srgbClr val="EDD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泪滴形 7"/>
            <p:cNvSpPr/>
            <p:nvPr/>
          </p:nvSpPr>
          <p:spPr>
            <a:xfrm flipH="1" flipV="1">
              <a:off x="6072353" y="1613156"/>
              <a:ext cx="1243573" cy="1243573"/>
            </a:xfrm>
            <a:prstGeom prst="teardrop">
              <a:avLst/>
            </a:prstGeom>
            <a:solidFill>
              <a:srgbClr val="EDD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泪滴形 8"/>
            <p:cNvSpPr/>
            <p:nvPr/>
          </p:nvSpPr>
          <p:spPr>
            <a:xfrm>
              <a:off x="4699000" y="2997512"/>
              <a:ext cx="1243573" cy="1243573"/>
            </a:xfrm>
            <a:prstGeom prst="teardrop">
              <a:avLst/>
            </a:prstGeom>
            <a:solidFill>
              <a:srgbClr val="EDD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0" name="Freeform 33"/>
          <p:cNvSpPr>
            <a:spLocks noEditPoints="1"/>
          </p:cNvSpPr>
          <p:nvPr/>
        </p:nvSpPr>
        <p:spPr bwMode="auto">
          <a:xfrm>
            <a:off x="6369053" y="2080492"/>
            <a:ext cx="900109" cy="896072"/>
          </a:xfrm>
          <a:custGeom>
            <a:avLst/>
            <a:gdLst>
              <a:gd name="T0" fmla="*/ 269 w 596"/>
              <a:gd name="T1" fmla="*/ 88 h 593"/>
              <a:gd name="T2" fmla="*/ 280 w 596"/>
              <a:gd name="T3" fmla="*/ 507 h 593"/>
              <a:gd name="T4" fmla="*/ 201 w 596"/>
              <a:gd name="T5" fmla="*/ 517 h 593"/>
              <a:gd name="T6" fmla="*/ 190 w 596"/>
              <a:gd name="T7" fmla="*/ 97 h 593"/>
              <a:gd name="T8" fmla="*/ 429 w 596"/>
              <a:gd name="T9" fmla="*/ 367 h 593"/>
              <a:gd name="T10" fmla="*/ 487 w 596"/>
              <a:gd name="T11" fmla="*/ 367 h 593"/>
              <a:gd name="T12" fmla="*/ 504 w 596"/>
              <a:gd name="T13" fmla="*/ 506 h 593"/>
              <a:gd name="T14" fmla="*/ 425 w 596"/>
              <a:gd name="T15" fmla="*/ 518 h 593"/>
              <a:gd name="T16" fmla="*/ 414 w 596"/>
              <a:gd name="T17" fmla="*/ 382 h 593"/>
              <a:gd name="T18" fmla="*/ 23 w 596"/>
              <a:gd name="T19" fmla="*/ 0 h 593"/>
              <a:gd name="T20" fmla="*/ 22 w 596"/>
              <a:gd name="T21" fmla="*/ 0 h 593"/>
              <a:gd name="T22" fmla="*/ 2 w 596"/>
              <a:gd name="T23" fmla="*/ 38 h 593"/>
              <a:gd name="T24" fmla="*/ 12 w 596"/>
              <a:gd name="T25" fmla="*/ 43 h 593"/>
              <a:gd name="T26" fmla="*/ 14 w 596"/>
              <a:gd name="T27" fmla="*/ 569 h 593"/>
              <a:gd name="T28" fmla="*/ 548 w 596"/>
              <a:gd name="T29" fmla="*/ 578 h 593"/>
              <a:gd name="T30" fmla="*/ 551 w 596"/>
              <a:gd name="T31" fmla="*/ 587 h 593"/>
              <a:gd name="T32" fmla="*/ 591 w 596"/>
              <a:gd name="T33" fmla="*/ 574 h 593"/>
              <a:gd name="T34" fmla="*/ 557 w 596"/>
              <a:gd name="T35" fmla="*/ 550 h 593"/>
              <a:gd name="T36" fmla="*/ 551 w 596"/>
              <a:gd name="T37" fmla="*/ 558 h 593"/>
              <a:gd name="T38" fmla="*/ 42 w 596"/>
              <a:gd name="T39" fmla="*/ 561 h 593"/>
              <a:gd name="T40" fmla="*/ 31 w 596"/>
              <a:gd name="T41" fmla="*/ 46 h 593"/>
              <a:gd name="T42" fmla="*/ 39 w 596"/>
              <a:gd name="T43" fmla="*/ 43 h 593"/>
              <a:gd name="T44" fmla="*/ 25 w 596"/>
              <a:gd name="T45" fmla="*/ 4 h 593"/>
              <a:gd name="T46" fmla="*/ 309 w 596"/>
              <a:gd name="T47" fmla="*/ 194 h 593"/>
              <a:gd name="T48" fmla="*/ 380 w 596"/>
              <a:gd name="T49" fmla="*/ 194 h 593"/>
              <a:gd name="T50" fmla="*/ 390 w 596"/>
              <a:gd name="T51" fmla="*/ 509 h 593"/>
              <a:gd name="T52" fmla="*/ 310 w 596"/>
              <a:gd name="T53" fmla="*/ 517 h 593"/>
              <a:gd name="T54" fmla="*/ 300 w 596"/>
              <a:gd name="T55" fmla="*/ 202 h 593"/>
              <a:gd name="T56" fmla="*/ 89 w 596"/>
              <a:gd name="T57" fmla="*/ 302 h 593"/>
              <a:gd name="T58" fmla="*/ 159 w 596"/>
              <a:gd name="T59" fmla="*/ 302 h 593"/>
              <a:gd name="T60" fmla="*/ 169 w 596"/>
              <a:gd name="T61" fmla="*/ 507 h 593"/>
              <a:gd name="T62" fmla="*/ 90 w 596"/>
              <a:gd name="T63" fmla="*/ 517 h 593"/>
              <a:gd name="T64" fmla="*/ 79 w 596"/>
              <a:gd name="T65" fmla="*/ 311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6" h="593">
                <a:moveTo>
                  <a:pt x="199" y="88"/>
                </a:moveTo>
                <a:cubicBezTo>
                  <a:pt x="223" y="88"/>
                  <a:pt x="246" y="88"/>
                  <a:pt x="269" y="88"/>
                </a:cubicBezTo>
                <a:cubicBezTo>
                  <a:pt x="279" y="88"/>
                  <a:pt x="280" y="89"/>
                  <a:pt x="280" y="97"/>
                </a:cubicBezTo>
                <a:cubicBezTo>
                  <a:pt x="280" y="234"/>
                  <a:pt x="280" y="370"/>
                  <a:pt x="280" y="507"/>
                </a:cubicBezTo>
                <a:cubicBezTo>
                  <a:pt x="280" y="516"/>
                  <a:pt x="279" y="517"/>
                  <a:pt x="270" y="517"/>
                </a:cubicBezTo>
                <a:cubicBezTo>
                  <a:pt x="247" y="517"/>
                  <a:pt x="224" y="517"/>
                  <a:pt x="201" y="517"/>
                </a:cubicBezTo>
                <a:cubicBezTo>
                  <a:pt x="192" y="517"/>
                  <a:pt x="190" y="516"/>
                  <a:pt x="190" y="507"/>
                </a:cubicBezTo>
                <a:cubicBezTo>
                  <a:pt x="190" y="371"/>
                  <a:pt x="190" y="234"/>
                  <a:pt x="190" y="97"/>
                </a:cubicBezTo>
                <a:cubicBezTo>
                  <a:pt x="190" y="89"/>
                  <a:pt x="191" y="88"/>
                  <a:pt x="199" y="88"/>
                </a:cubicBezTo>
                <a:close/>
                <a:moveTo>
                  <a:pt x="429" y="367"/>
                </a:moveTo>
                <a:cubicBezTo>
                  <a:pt x="429" y="367"/>
                  <a:pt x="429" y="367"/>
                  <a:pt x="429" y="367"/>
                </a:cubicBezTo>
                <a:cubicBezTo>
                  <a:pt x="448" y="367"/>
                  <a:pt x="468" y="367"/>
                  <a:pt x="487" y="367"/>
                </a:cubicBezTo>
                <a:cubicBezTo>
                  <a:pt x="502" y="367"/>
                  <a:pt x="504" y="368"/>
                  <a:pt x="504" y="382"/>
                </a:cubicBezTo>
                <a:cubicBezTo>
                  <a:pt x="504" y="423"/>
                  <a:pt x="504" y="465"/>
                  <a:pt x="504" y="506"/>
                </a:cubicBezTo>
                <a:cubicBezTo>
                  <a:pt x="504" y="516"/>
                  <a:pt x="503" y="518"/>
                  <a:pt x="494" y="518"/>
                </a:cubicBezTo>
                <a:cubicBezTo>
                  <a:pt x="471" y="518"/>
                  <a:pt x="448" y="518"/>
                  <a:pt x="425" y="518"/>
                </a:cubicBezTo>
                <a:cubicBezTo>
                  <a:pt x="415" y="518"/>
                  <a:pt x="414" y="517"/>
                  <a:pt x="414" y="506"/>
                </a:cubicBezTo>
                <a:cubicBezTo>
                  <a:pt x="414" y="464"/>
                  <a:pt x="414" y="423"/>
                  <a:pt x="414" y="382"/>
                </a:cubicBezTo>
                <a:cubicBezTo>
                  <a:pt x="414" y="368"/>
                  <a:pt x="416" y="367"/>
                  <a:pt x="429" y="367"/>
                </a:cubicBezTo>
                <a:close/>
                <a:moveTo>
                  <a:pt x="23" y="0"/>
                </a:moveTo>
                <a:cubicBezTo>
                  <a:pt x="23" y="0"/>
                  <a:pt x="23" y="0"/>
                  <a:pt x="23" y="0"/>
                </a:cubicBezTo>
                <a:cubicBezTo>
                  <a:pt x="22" y="0"/>
                  <a:pt x="22" y="0"/>
                  <a:pt x="22" y="0"/>
                </a:cubicBezTo>
                <a:cubicBezTo>
                  <a:pt x="21" y="1"/>
                  <a:pt x="21" y="2"/>
                  <a:pt x="20" y="4"/>
                </a:cubicBezTo>
                <a:cubicBezTo>
                  <a:pt x="14" y="15"/>
                  <a:pt x="8" y="27"/>
                  <a:pt x="2" y="38"/>
                </a:cubicBezTo>
                <a:cubicBezTo>
                  <a:pt x="0" y="42"/>
                  <a:pt x="1" y="43"/>
                  <a:pt x="6" y="43"/>
                </a:cubicBezTo>
                <a:cubicBezTo>
                  <a:pt x="8" y="43"/>
                  <a:pt x="10" y="43"/>
                  <a:pt x="12" y="43"/>
                </a:cubicBezTo>
                <a:cubicBezTo>
                  <a:pt x="14" y="43"/>
                  <a:pt x="14" y="44"/>
                  <a:pt x="14" y="46"/>
                </a:cubicBezTo>
                <a:cubicBezTo>
                  <a:pt x="14" y="220"/>
                  <a:pt x="14" y="395"/>
                  <a:pt x="14" y="569"/>
                </a:cubicBezTo>
                <a:cubicBezTo>
                  <a:pt x="14" y="576"/>
                  <a:pt x="16" y="578"/>
                  <a:pt x="25" y="578"/>
                </a:cubicBezTo>
                <a:cubicBezTo>
                  <a:pt x="200" y="578"/>
                  <a:pt x="374" y="578"/>
                  <a:pt x="548" y="578"/>
                </a:cubicBezTo>
                <a:cubicBezTo>
                  <a:pt x="551" y="578"/>
                  <a:pt x="551" y="579"/>
                  <a:pt x="551" y="581"/>
                </a:cubicBezTo>
                <a:cubicBezTo>
                  <a:pt x="551" y="583"/>
                  <a:pt x="551" y="585"/>
                  <a:pt x="551" y="587"/>
                </a:cubicBezTo>
                <a:cubicBezTo>
                  <a:pt x="551" y="592"/>
                  <a:pt x="553" y="593"/>
                  <a:pt x="556" y="591"/>
                </a:cubicBezTo>
                <a:cubicBezTo>
                  <a:pt x="568" y="585"/>
                  <a:pt x="579" y="580"/>
                  <a:pt x="591" y="574"/>
                </a:cubicBezTo>
                <a:cubicBezTo>
                  <a:pt x="596" y="571"/>
                  <a:pt x="595" y="570"/>
                  <a:pt x="591" y="568"/>
                </a:cubicBezTo>
                <a:cubicBezTo>
                  <a:pt x="579" y="562"/>
                  <a:pt x="568" y="556"/>
                  <a:pt x="557" y="550"/>
                </a:cubicBezTo>
                <a:cubicBezTo>
                  <a:pt x="552" y="548"/>
                  <a:pt x="551" y="548"/>
                  <a:pt x="551" y="554"/>
                </a:cubicBezTo>
                <a:cubicBezTo>
                  <a:pt x="551" y="556"/>
                  <a:pt x="551" y="557"/>
                  <a:pt x="551" y="558"/>
                </a:cubicBezTo>
                <a:cubicBezTo>
                  <a:pt x="551" y="561"/>
                  <a:pt x="551" y="561"/>
                  <a:pt x="548" y="561"/>
                </a:cubicBezTo>
                <a:cubicBezTo>
                  <a:pt x="379" y="561"/>
                  <a:pt x="210" y="561"/>
                  <a:pt x="42" y="561"/>
                </a:cubicBezTo>
                <a:cubicBezTo>
                  <a:pt x="34" y="561"/>
                  <a:pt x="31" y="560"/>
                  <a:pt x="31" y="552"/>
                </a:cubicBezTo>
                <a:cubicBezTo>
                  <a:pt x="31" y="383"/>
                  <a:pt x="31" y="215"/>
                  <a:pt x="31" y="46"/>
                </a:cubicBezTo>
                <a:cubicBezTo>
                  <a:pt x="31" y="43"/>
                  <a:pt x="32" y="43"/>
                  <a:pt x="35" y="43"/>
                </a:cubicBezTo>
                <a:cubicBezTo>
                  <a:pt x="36" y="43"/>
                  <a:pt x="38" y="43"/>
                  <a:pt x="39" y="43"/>
                </a:cubicBezTo>
                <a:cubicBezTo>
                  <a:pt x="45" y="43"/>
                  <a:pt x="45" y="42"/>
                  <a:pt x="43" y="37"/>
                </a:cubicBezTo>
                <a:cubicBezTo>
                  <a:pt x="37" y="26"/>
                  <a:pt x="31" y="15"/>
                  <a:pt x="25" y="4"/>
                </a:cubicBezTo>
                <a:cubicBezTo>
                  <a:pt x="24" y="2"/>
                  <a:pt x="24" y="1"/>
                  <a:pt x="23" y="0"/>
                </a:cubicBezTo>
                <a:close/>
                <a:moveTo>
                  <a:pt x="309" y="194"/>
                </a:moveTo>
                <a:cubicBezTo>
                  <a:pt x="309" y="194"/>
                  <a:pt x="309" y="194"/>
                  <a:pt x="309" y="194"/>
                </a:cubicBezTo>
                <a:cubicBezTo>
                  <a:pt x="332" y="194"/>
                  <a:pt x="356" y="194"/>
                  <a:pt x="380" y="194"/>
                </a:cubicBezTo>
                <a:cubicBezTo>
                  <a:pt x="389" y="194"/>
                  <a:pt x="390" y="195"/>
                  <a:pt x="390" y="201"/>
                </a:cubicBezTo>
                <a:cubicBezTo>
                  <a:pt x="390" y="304"/>
                  <a:pt x="390" y="406"/>
                  <a:pt x="390" y="509"/>
                </a:cubicBezTo>
                <a:cubicBezTo>
                  <a:pt x="390" y="516"/>
                  <a:pt x="387" y="517"/>
                  <a:pt x="379" y="517"/>
                </a:cubicBezTo>
                <a:cubicBezTo>
                  <a:pt x="356" y="517"/>
                  <a:pt x="333" y="517"/>
                  <a:pt x="310" y="517"/>
                </a:cubicBezTo>
                <a:cubicBezTo>
                  <a:pt x="300" y="517"/>
                  <a:pt x="300" y="516"/>
                  <a:pt x="300" y="508"/>
                </a:cubicBezTo>
                <a:cubicBezTo>
                  <a:pt x="300" y="406"/>
                  <a:pt x="300" y="304"/>
                  <a:pt x="300" y="202"/>
                </a:cubicBezTo>
                <a:cubicBezTo>
                  <a:pt x="300" y="194"/>
                  <a:pt x="300" y="194"/>
                  <a:pt x="309" y="194"/>
                </a:cubicBezTo>
                <a:close/>
                <a:moveTo>
                  <a:pt x="89" y="302"/>
                </a:moveTo>
                <a:cubicBezTo>
                  <a:pt x="89" y="302"/>
                  <a:pt x="89" y="302"/>
                  <a:pt x="89" y="302"/>
                </a:cubicBezTo>
                <a:cubicBezTo>
                  <a:pt x="112" y="302"/>
                  <a:pt x="136" y="302"/>
                  <a:pt x="159" y="302"/>
                </a:cubicBezTo>
                <a:cubicBezTo>
                  <a:pt x="168" y="302"/>
                  <a:pt x="169" y="302"/>
                  <a:pt x="169" y="311"/>
                </a:cubicBezTo>
                <a:cubicBezTo>
                  <a:pt x="169" y="377"/>
                  <a:pt x="169" y="442"/>
                  <a:pt x="169" y="507"/>
                </a:cubicBezTo>
                <a:cubicBezTo>
                  <a:pt x="169" y="516"/>
                  <a:pt x="168" y="517"/>
                  <a:pt x="160" y="517"/>
                </a:cubicBezTo>
                <a:cubicBezTo>
                  <a:pt x="137" y="517"/>
                  <a:pt x="113" y="517"/>
                  <a:pt x="90" y="517"/>
                </a:cubicBezTo>
                <a:cubicBezTo>
                  <a:pt x="81" y="517"/>
                  <a:pt x="79" y="516"/>
                  <a:pt x="79" y="507"/>
                </a:cubicBezTo>
                <a:cubicBezTo>
                  <a:pt x="79" y="442"/>
                  <a:pt x="79" y="376"/>
                  <a:pt x="79" y="311"/>
                </a:cubicBezTo>
                <a:cubicBezTo>
                  <a:pt x="79" y="302"/>
                  <a:pt x="80" y="302"/>
                  <a:pt x="89" y="302"/>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1" name="Freeform 20"/>
          <p:cNvSpPr>
            <a:spLocks noEditPoints="1"/>
          </p:cNvSpPr>
          <p:nvPr/>
        </p:nvSpPr>
        <p:spPr bwMode="auto">
          <a:xfrm>
            <a:off x="4919101" y="3663500"/>
            <a:ext cx="667312" cy="781272"/>
          </a:xfrm>
          <a:custGeom>
            <a:avLst/>
            <a:gdLst>
              <a:gd name="T0" fmla="*/ 91 w 506"/>
              <a:gd name="T1" fmla="*/ 593 h 593"/>
              <a:gd name="T2" fmla="*/ 414 w 506"/>
              <a:gd name="T3" fmla="*/ 593 h 593"/>
              <a:gd name="T4" fmla="*/ 506 w 506"/>
              <a:gd name="T5" fmla="*/ 490 h 593"/>
              <a:gd name="T6" fmla="*/ 506 w 506"/>
              <a:gd name="T7" fmla="*/ 129 h 593"/>
              <a:gd name="T8" fmla="*/ 493 w 506"/>
              <a:gd name="T9" fmla="*/ 94 h 593"/>
              <a:gd name="T10" fmla="*/ 423 w 506"/>
              <a:gd name="T11" fmla="*/ 15 h 593"/>
              <a:gd name="T12" fmla="*/ 410 w 506"/>
              <a:gd name="T13" fmla="*/ 5 h 593"/>
              <a:gd name="T14" fmla="*/ 392 w 506"/>
              <a:gd name="T15" fmla="*/ 6 h 593"/>
              <a:gd name="T16" fmla="*/ 382 w 506"/>
              <a:gd name="T17" fmla="*/ 25 h 593"/>
              <a:gd name="T18" fmla="*/ 382 w 506"/>
              <a:gd name="T19" fmla="*/ 143 h 593"/>
              <a:gd name="T20" fmla="*/ 363 w 506"/>
              <a:gd name="T21" fmla="*/ 165 h 593"/>
              <a:gd name="T22" fmla="*/ 142 w 506"/>
              <a:gd name="T23" fmla="*/ 165 h 593"/>
              <a:gd name="T24" fmla="*/ 123 w 506"/>
              <a:gd name="T25" fmla="*/ 143 h 593"/>
              <a:gd name="T26" fmla="*/ 123 w 506"/>
              <a:gd name="T27" fmla="*/ 22 h 593"/>
              <a:gd name="T28" fmla="*/ 103 w 506"/>
              <a:gd name="T29" fmla="*/ 0 h 593"/>
              <a:gd name="T30" fmla="*/ 91 w 506"/>
              <a:gd name="T31" fmla="*/ 0 h 593"/>
              <a:gd name="T32" fmla="*/ 0 w 506"/>
              <a:gd name="T33" fmla="*/ 103 h 593"/>
              <a:gd name="T34" fmla="*/ 0 w 506"/>
              <a:gd name="T35" fmla="*/ 490 h 593"/>
              <a:gd name="T36" fmla="*/ 91 w 506"/>
              <a:gd name="T37" fmla="*/ 593 h 593"/>
              <a:gd name="T38" fmla="*/ 267 w 506"/>
              <a:gd name="T39" fmla="*/ 19 h 593"/>
              <a:gd name="T40" fmla="*/ 339 w 506"/>
              <a:gd name="T41" fmla="*/ 19 h 593"/>
              <a:gd name="T42" fmla="*/ 357 w 506"/>
              <a:gd name="T43" fmla="*/ 36 h 593"/>
              <a:gd name="T44" fmla="*/ 357 w 506"/>
              <a:gd name="T45" fmla="*/ 131 h 593"/>
              <a:gd name="T46" fmla="*/ 339 w 506"/>
              <a:gd name="T47" fmla="*/ 149 h 593"/>
              <a:gd name="T48" fmla="*/ 267 w 506"/>
              <a:gd name="T49" fmla="*/ 149 h 593"/>
              <a:gd name="T50" fmla="*/ 249 w 506"/>
              <a:gd name="T51" fmla="*/ 131 h 593"/>
              <a:gd name="T52" fmla="*/ 249 w 506"/>
              <a:gd name="T53" fmla="*/ 36 h 593"/>
              <a:gd name="T54" fmla="*/ 267 w 506"/>
              <a:gd name="T55" fmla="*/ 19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6" h="593">
                <a:moveTo>
                  <a:pt x="91" y="593"/>
                </a:moveTo>
                <a:cubicBezTo>
                  <a:pt x="414" y="593"/>
                  <a:pt x="414" y="593"/>
                  <a:pt x="414" y="593"/>
                </a:cubicBezTo>
                <a:cubicBezTo>
                  <a:pt x="464" y="593"/>
                  <a:pt x="506" y="547"/>
                  <a:pt x="506" y="490"/>
                </a:cubicBezTo>
                <a:cubicBezTo>
                  <a:pt x="506" y="129"/>
                  <a:pt x="506" y="129"/>
                  <a:pt x="506" y="129"/>
                </a:cubicBezTo>
                <a:cubicBezTo>
                  <a:pt x="506" y="115"/>
                  <a:pt x="501" y="104"/>
                  <a:pt x="493" y="94"/>
                </a:cubicBezTo>
                <a:cubicBezTo>
                  <a:pt x="423" y="15"/>
                  <a:pt x="423" y="15"/>
                  <a:pt x="423" y="15"/>
                </a:cubicBezTo>
                <a:cubicBezTo>
                  <a:pt x="419" y="10"/>
                  <a:pt x="415" y="7"/>
                  <a:pt x="410" y="5"/>
                </a:cubicBezTo>
                <a:cubicBezTo>
                  <a:pt x="404" y="1"/>
                  <a:pt x="397" y="2"/>
                  <a:pt x="392" y="6"/>
                </a:cubicBezTo>
                <a:cubicBezTo>
                  <a:pt x="386" y="10"/>
                  <a:pt x="382" y="17"/>
                  <a:pt x="382" y="25"/>
                </a:cubicBezTo>
                <a:cubicBezTo>
                  <a:pt x="382" y="64"/>
                  <a:pt x="382" y="104"/>
                  <a:pt x="382" y="143"/>
                </a:cubicBezTo>
                <a:cubicBezTo>
                  <a:pt x="382" y="155"/>
                  <a:pt x="373" y="165"/>
                  <a:pt x="363" y="165"/>
                </a:cubicBezTo>
                <a:cubicBezTo>
                  <a:pt x="289" y="165"/>
                  <a:pt x="216" y="165"/>
                  <a:pt x="142" y="165"/>
                </a:cubicBezTo>
                <a:cubicBezTo>
                  <a:pt x="132" y="165"/>
                  <a:pt x="123" y="155"/>
                  <a:pt x="123" y="143"/>
                </a:cubicBezTo>
                <a:cubicBezTo>
                  <a:pt x="123" y="103"/>
                  <a:pt x="123" y="63"/>
                  <a:pt x="123" y="22"/>
                </a:cubicBezTo>
                <a:cubicBezTo>
                  <a:pt x="123" y="10"/>
                  <a:pt x="114" y="0"/>
                  <a:pt x="103" y="0"/>
                </a:cubicBezTo>
                <a:cubicBezTo>
                  <a:pt x="99" y="0"/>
                  <a:pt x="95" y="0"/>
                  <a:pt x="91" y="0"/>
                </a:cubicBezTo>
                <a:cubicBezTo>
                  <a:pt x="41" y="0"/>
                  <a:pt x="0" y="47"/>
                  <a:pt x="0" y="103"/>
                </a:cubicBezTo>
                <a:cubicBezTo>
                  <a:pt x="0" y="490"/>
                  <a:pt x="0" y="490"/>
                  <a:pt x="0" y="490"/>
                </a:cubicBezTo>
                <a:cubicBezTo>
                  <a:pt x="0" y="541"/>
                  <a:pt x="36" y="593"/>
                  <a:pt x="91" y="593"/>
                </a:cubicBezTo>
                <a:close/>
                <a:moveTo>
                  <a:pt x="267" y="19"/>
                </a:moveTo>
                <a:cubicBezTo>
                  <a:pt x="339" y="19"/>
                  <a:pt x="339" y="19"/>
                  <a:pt x="339" y="19"/>
                </a:cubicBezTo>
                <a:cubicBezTo>
                  <a:pt x="349" y="19"/>
                  <a:pt x="357" y="27"/>
                  <a:pt x="357" y="36"/>
                </a:cubicBezTo>
                <a:cubicBezTo>
                  <a:pt x="357" y="131"/>
                  <a:pt x="357" y="131"/>
                  <a:pt x="357" y="131"/>
                </a:cubicBezTo>
                <a:cubicBezTo>
                  <a:pt x="357" y="141"/>
                  <a:pt x="349" y="149"/>
                  <a:pt x="339" y="149"/>
                </a:cubicBezTo>
                <a:cubicBezTo>
                  <a:pt x="267" y="149"/>
                  <a:pt x="267" y="149"/>
                  <a:pt x="267" y="149"/>
                </a:cubicBezTo>
                <a:cubicBezTo>
                  <a:pt x="257" y="149"/>
                  <a:pt x="249" y="141"/>
                  <a:pt x="249" y="131"/>
                </a:cubicBezTo>
                <a:cubicBezTo>
                  <a:pt x="249" y="36"/>
                  <a:pt x="249" y="36"/>
                  <a:pt x="249" y="36"/>
                </a:cubicBezTo>
                <a:cubicBezTo>
                  <a:pt x="249" y="27"/>
                  <a:pt x="257" y="19"/>
                  <a:pt x="267" y="19"/>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2" name="Freeform 36"/>
          <p:cNvSpPr>
            <a:spLocks noEditPoints="1"/>
          </p:cNvSpPr>
          <p:nvPr/>
        </p:nvSpPr>
        <p:spPr bwMode="auto">
          <a:xfrm>
            <a:off x="4919101" y="3663500"/>
            <a:ext cx="667312" cy="781272"/>
          </a:xfrm>
          <a:custGeom>
            <a:avLst/>
            <a:gdLst>
              <a:gd name="T0" fmla="*/ 91 w 506"/>
              <a:gd name="T1" fmla="*/ 593 h 593"/>
              <a:gd name="T2" fmla="*/ 414 w 506"/>
              <a:gd name="T3" fmla="*/ 593 h 593"/>
              <a:gd name="T4" fmla="*/ 506 w 506"/>
              <a:gd name="T5" fmla="*/ 490 h 593"/>
              <a:gd name="T6" fmla="*/ 506 w 506"/>
              <a:gd name="T7" fmla="*/ 129 h 593"/>
              <a:gd name="T8" fmla="*/ 493 w 506"/>
              <a:gd name="T9" fmla="*/ 94 h 593"/>
              <a:gd name="T10" fmla="*/ 423 w 506"/>
              <a:gd name="T11" fmla="*/ 15 h 593"/>
              <a:gd name="T12" fmla="*/ 410 w 506"/>
              <a:gd name="T13" fmla="*/ 5 h 593"/>
              <a:gd name="T14" fmla="*/ 392 w 506"/>
              <a:gd name="T15" fmla="*/ 6 h 593"/>
              <a:gd name="T16" fmla="*/ 382 w 506"/>
              <a:gd name="T17" fmla="*/ 25 h 593"/>
              <a:gd name="T18" fmla="*/ 382 w 506"/>
              <a:gd name="T19" fmla="*/ 143 h 593"/>
              <a:gd name="T20" fmla="*/ 363 w 506"/>
              <a:gd name="T21" fmla="*/ 165 h 593"/>
              <a:gd name="T22" fmla="*/ 142 w 506"/>
              <a:gd name="T23" fmla="*/ 165 h 593"/>
              <a:gd name="T24" fmla="*/ 123 w 506"/>
              <a:gd name="T25" fmla="*/ 143 h 593"/>
              <a:gd name="T26" fmla="*/ 123 w 506"/>
              <a:gd name="T27" fmla="*/ 22 h 593"/>
              <a:gd name="T28" fmla="*/ 103 w 506"/>
              <a:gd name="T29" fmla="*/ 0 h 593"/>
              <a:gd name="T30" fmla="*/ 91 w 506"/>
              <a:gd name="T31" fmla="*/ 0 h 593"/>
              <a:gd name="T32" fmla="*/ 0 w 506"/>
              <a:gd name="T33" fmla="*/ 103 h 593"/>
              <a:gd name="T34" fmla="*/ 0 w 506"/>
              <a:gd name="T35" fmla="*/ 490 h 593"/>
              <a:gd name="T36" fmla="*/ 91 w 506"/>
              <a:gd name="T37" fmla="*/ 593 h 593"/>
              <a:gd name="T38" fmla="*/ 267 w 506"/>
              <a:gd name="T39" fmla="*/ 19 h 593"/>
              <a:gd name="T40" fmla="*/ 339 w 506"/>
              <a:gd name="T41" fmla="*/ 19 h 593"/>
              <a:gd name="T42" fmla="*/ 357 w 506"/>
              <a:gd name="T43" fmla="*/ 36 h 593"/>
              <a:gd name="T44" fmla="*/ 357 w 506"/>
              <a:gd name="T45" fmla="*/ 131 h 593"/>
              <a:gd name="T46" fmla="*/ 339 w 506"/>
              <a:gd name="T47" fmla="*/ 149 h 593"/>
              <a:gd name="T48" fmla="*/ 267 w 506"/>
              <a:gd name="T49" fmla="*/ 149 h 593"/>
              <a:gd name="T50" fmla="*/ 249 w 506"/>
              <a:gd name="T51" fmla="*/ 131 h 593"/>
              <a:gd name="T52" fmla="*/ 249 w 506"/>
              <a:gd name="T53" fmla="*/ 36 h 593"/>
              <a:gd name="T54" fmla="*/ 267 w 506"/>
              <a:gd name="T55" fmla="*/ 19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6" h="593">
                <a:moveTo>
                  <a:pt x="91" y="593"/>
                </a:moveTo>
                <a:cubicBezTo>
                  <a:pt x="414" y="593"/>
                  <a:pt x="414" y="593"/>
                  <a:pt x="414" y="593"/>
                </a:cubicBezTo>
                <a:cubicBezTo>
                  <a:pt x="464" y="593"/>
                  <a:pt x="506" y="547"/>
                  <a:pt x="506" y="490"/>
                </a:cubicBezTo>
                <a:cubicBezTo>
                  <a:pt x="506" y="129"/>
                  <a:pt x="506" y="129"/>
                  <a:pt x="506" y="129"/>
                </a:cubicBezTo>
                <a:cubicBezTo>
                  <a:pt x="506" y="115"/>
                  <a:pt x="501" y="104"/>
                  <a:pt x="493" y="94"/>
                </a:cubicBezTo>
                <a:cubicBezTo>
                  <a:pt x="423" y="15"/>
                  <a:pt x="423" y="15"/>
                  <a:pt x="423" y="15"/>
                </a:cubicBezTo>
                <a:cubicBezTo>
                  <a:pt x="419" y="10"/>
                  <a:pt x="415" y="7"/>
                  <a:pt x="410" y="5"/>
                </a:cubicBezTo>
                <a:cubicBezTo>
                  <a:pt x="404" y="1"/>
                  <a:pt x="397" y="2"/>
                  <a:pt x="392" y="6"/>
                </a:cubicBezTo>
                <a:cubicBezTo>
                  <a:pt x="386" y="10"/>
                  <a:pt x="382" y="17"/>
                  <a:pt x="382" y="25"/>
                </a:cubicBezTo>
                <a:cubicBezTo>
                  <a:pt x="382" y="64"/>
                  <a:pt x="382" y="104"/>
                  <a:pt x="382" y="143"/>
                </a:cubicBezTo>
                <a:cubicBezTo>
                  <a:pt x="382" y="155"/>
                  <a:pt x="373" y="165"/>
                  <a:pt x="363" y="165"/>
                </a:cubicBezTo>
                <a:cubicBezTo>
                  <a:pt x="289" y="165"/>
                  <a:pt x="216" y="165"/>
                  <a:pt x="142" y="165"/>
                </a:cubicBezTo>
                <a:cubicBezTo>
                  <a:pt x="132" y="165"/>
                  <a:pt x="123" y="155"/>
                  <a:pt x="123" y="143"/>
                </a:cubicBezTo>
                <a:cubicBezTo>
                  <a:pt x="123" y="103"/>
                  <a:pt x="123" y="63"/>
                  <a:pt x="123" y="22"/>
                </a:cubicBezTo>
                <a:cubicBezTo>
                  <a:pt x="123" y="10"/>
                  <a:pt x="114" y="0"/>
                  <a:pt x="103" y="0"/>
                </a:cubicBezTo>
                <a:cubicBezTo>
                  <a:pt x="99" y="0"/>
                  <a:pt x="95" y="0"/>
                  <a:pt x="91" y="0"/>
                </a:cubicBezTo>
                <a:cubicBezTo>
                  <a:pt x="41" y="0"/>
                  <a:pt x="0" y="47"/>
                  <a:pt x="0" y="103"/>
                </a:cubicBezTo>
                <a:cubicBezTo>
                  <a:pt x="0" y="490"/>
                  <a:pt x="0" y="490"/>
                  <a:pt x="0" y="490"/>
                </a:cubicBezTo>
                <a:cubicBezTo>
                  <a:pt x="0" y="541"/>
                  <a:pt x="36" y="593"/>
                  <a:pt x="91" y="593"/>
                </a:cubicBezTo>
                <a:close/>
                <a:moveTo>
                  <a:pt x="267" y="19"/>
                </a:moveTo>
                <a:cubicBezTo>
                  <a:pt x="339" y="19"/>
                  <a:pt x="339" y="19"/>
                  <a:pt x="339" y="19"/>
                </a:cubicBezTo>
                <a:cubicBezTo>
                  <a:pt x="349" y="19"/>
                  <a:pt x="357" y="27"/>
                  <a:pt x="357" y="36"/>
                </a:cubicBezTo>
                <a:cubicBezTo>
                  <a:pt x="357" y="131"/>
                  <a:pt x="357" y="131"/>
                  <a:pt x="357" y="131"/>
                </a:cubicBezTo>
                <a:cubicBezTo>
                  <a:pt x="357" y="141"/>
                  <a:pt x="349" y="149"/>
                  <a:pt x="339" y="149"/>
                </a:cubicBezTo>
                <a:cubicBezTo>
                  <a:pt x="267" y="149"/>
                  <a:pt x="267" y="149"/>
                  <a:pt x="267" y="149"/>
                </a:cubicBezTo>
                <a:cubicBezTo>
                  <a:pt x="257" y="149"/>
                  <a:pt x="249" y="141"/>
                  <a:pt x="249" y="131"/>
                </a:cubicBezTo>
                <a:cubicBezTo>
                  <a:pt x="249" y="36"/>
                  <a:pt x="249" y="36"/>
                  <a:pt x="249" y="36"/>
                </a:cubicBezTo>
                <a:cubicBezTo>
                  <a:pt x="249" y="27"/>
                  <a:pt x="257" y="19"/>
                  <a:pt x="267" y="19"/>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3" name="Freeform 5"/>
          <p:cNvSpPr>
            <a:spLocks noEditPoints="1"/>
          </p:cNvSpPr>
          <p:nvPr/>
        </p:nvSpPr>
        <p:spPr bwMode="auto">
          <a:xfrm>
            <a:off x="6416487" y="3694662"/>
            <a:ext cx="1055688" cy="1036638"/>
          </a:xfrm>
          <a:custGeom>
            <a:avLst/>
            <a:gdLst>
              <a:gd name="T0" fmla="*/ 297 w 593"/>
              <a:gd name="T1" fmla="*/ 0 h 582"/>
              <a:gd name="T2" fmla="*/ 593 w 593"/>
              <a:gd name="T3" fmla="*/ 291 h 582"/>
              <a:gd name="T4" fmla="*/ 297 w 593"/>
              <a:gd name="T5" fmla="*/ 582 h 582"/>
              <a:gd name="T6" fmla="*/ 0 w 593"/>
              <a:gd name="T7" fmla="*/ 291 h 582"/>
              <a:gd name="T8" fmla="*/ 297 w 593"/>
              <a:gd name="T9" fmla="*/ 0 h 582"/>
              <a:gd name="T10" fmla="*/ 328 w 593"/>
              <a:gd name="T11" fmla="*/ 309 h 582"/>
              <a:gd name="T12" fmla="*/ 291 w 593"/>
              <a:gd name="T13" fmla="*/ 327 h 582"/>
              <a:gd name="T14" fmla="*/ 262 w 593"/>
              <a:gd name="T15" fmla="*/ 285 h 582"/>
              <a:gd name="T16" fmla="*/ 304 w 593"/>
              <a:gd name="T17" fmla="*/ 255 h 582"/>
              <a:gd name="T18" fmla="*/ 313 w 593"/>
              <a:gd name="T19" fmla="*/ 259 h 582"/>
              <a:gd name="T20" fmla="*/ 316 w 593"/>
              <a:gd name="T21" fmla="*/ 258 h 582"/>
              <a:gd name="T22" fmla="*/ 423 w 593"/>
              <a:gd name="T23" fmla="*/ 158 h 582"/>
              <a:gd name="T24" fmla="*/ 439 w 593"/>
              <a:gd name="T25" fmla="*/ 174 h 582"/>
              <a:gd name="T26" fmla="*/ 331 w 593"/>
              <a:gd name="T27" fmla="*/ 275 h 582"/>
              <a:gd name="T28" fmla="*/ 331 w 593"/>
              <a:gd name="T29" fmla="*/ 278 h 582"/>
              <a:gd name="T30" fmla="*/ 333 w 593"/>
              <a:gd name="T31" fmla="*/ 286 h 582"/>
              <a:gd name="T32" fmla="*/ 334 w 593"/>
              <a:gd name="T33" fmla="*/ 287 h 582"/>
              <a:gd name="T34" fmla="*/ 428 w 593"/>
              <a:gd name="T35" fmla="*/ 304 h 582"/>
              <a:gd name="T36" fmla="*/ 424 w 593"/>
              <a:gd name="T37" fmla="*/ 325 h 582"/>
              <a:gd name="T38" fmla="*/ 331 w 593"/>
              <a:gd name="T39" fmla="*/ 308 h 582"/>
              <a:gd name="T40" fmla="*/ 328 w 593"/>
              <a:gd name="T41" fmla="*/ 309 h 582"/>
              <a:gd name="T42" fmla="*/ 294 w 593"/>
              <a:gd name="T43" fmla="*/ 309 h 582"/>
              <a:gd name="T44" fmla="*/ 300 w 593"/>
              <a:gd name="T45" fmla="*/ 273 h 582"/>
              <a:gd name="T46" fmla="*/ 294 w 593"/>
              <a:gd name="T47" fmla="*/ 309 h 582"/>
              <a:gd name="T48" fmla="*/ 297 w 593"/>
              <a:gd name="T49" fmla="*/ 39 h 582"/>
              <a:gd name="T50" fmla="*/ 554 w 593"/>
              <a:gd name="T51" fmla="*/ 291 h 582"/>
              <a:gd name="T52" fmla="*/ 297 w 593"/>
              <a:gd name="T53" fmla="*/ 544 h 582"/>
              <a:gd name="T54" fmla="*/ 40 w 593"/>
              <a:gd name="T55" fmla="*/ 291 h 582"/>
              <a:gd name="T56" fmla="*/ 297 w 593"/>
              <a:gd name="T57" fmla="*/ 39 h 582"/>
              <a:gd name="T58" fmla="*/ 297 w 593"/>
              <a:gd name="T59" fmla="*/ 451 h 582"/>
              <a:gd name="T60" fmla="*/ 326 w 593"/>
              <a:gd name="T61" fmla="*/ 479 h 582"/>
              <a:gd name="T62" fmla="*/ 297 w 593"/>
              <a:gd name="T63" fmla="*/ 508 h 582"/>
              <a:gd name="T64" fmla="*/ 268 w 593"/>
              <a:gd name="T65" fmla="*/ 479 h 582"/>
              <a:gd name="T66" fmla="*/ 297 w 593"/>
              <a:gd name="T67" fmla="*/ 451 h 582"/>
              <a:gd name="T68" fmla="*/ 297 w 593"/>
              <a:gd name="T69" fmla="*/ 74 h 582"/>
              <a:gd name="T70" fmla="*/ 337 w 593"/>
              <a:gd name="T71" fmla="*/ 114 h 582"/>
              <a:gd name="T72" fmla="*/ 297 w 593"/>
              <a:gd name="T73" fmla="*/ 154 h 582"/>
              <a:gd name="T74" fmla="*/ 256 w 593"/>
              <a:gd name="T75" fmla="*/ 114 h 582"/>
              <a:gd name="T76" fmla="*/ 297 w 593"/>
              <a:gd name="T77" fmla="*/ 74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3" h="582">
                <a:moveTo>
                  <a:pt x="297" y="0"/>
                </a:moveTo>
                <a:cubicBezTo>
                  <a:pt x="461" y="0"/>
                  <a:pt x="593" y="130"/>
                  <a:pt x="593" y="291"/>
                </a:cubicBezTo>
                <a:cubicBezTo>
                  <a:pt x="593" y="452"/>
                  <a:pt x="461" y="582"/>
                  <a:pt x="297" y="582"/>
                </a:cubicBezTo>
                <a:cubicBezTo>
                  <a:pt x="133" y="582"/>
                  <a:pt x="0" y="452"/>
                  <a:pt x="0" y="291"/>
                </a:cubicBezTo>
                <a:cubicBezTo>
                  <a:pt x="0" y="130"/>
                  <a:pt x="133" y="0"/>
                  <a:pt x="297" y="0"/>
                </a:cubicBezTo>
                <a:close/>
                <a:moveTo>
                  <a:pt x="328" y="309"/>
                </a:moveTo>
                <a:cubicBezTo>
                  <a:pt x="321" y="322"/>
                  <a:pt x="306" y="330"/>
                  <a:pt x="291" y="327"/>
                </a:cubicBezTo>
                <a:cubicBezTo>
                  <a:pt x="271" y="323"/>
                  <a:pt x="258" y="304"/>
                  <a:pt x="262" y="285"/>
                </a:cubicBezTo>
                <a:cubicBezTo>
                  <a:pt x="266" y="265"/>
                  <a:pt x="284" y="252"/>
                  <a:pt x="304" y="255"/>
                </a:cubicBezTo>
                <a:cubicBezTo>
                  <a:pt x="307" y="256"/>
                  <a:pt x="311" y="257"/>
                  <a:pt x="313" y="259"/>
                </a:cubicBezTo>
                <a:cubicBezTo>
                  <a:pt x="314" y="259"/>
                  <a:pt x="315" y="259"/>
                  <a:pt x="316" y="258"/>
                </a:cubicBezTo>
                <a:cubicBezTo>
                  <a:pt x="351" y="225"/>
                  <a:pt x="387" y="191"/>
                  <a:pt x="423" y="158"/>
                </a:cubicBezTo>
                <a:cubicBezTo>
                  <a:pt x="434" y="147"/>
                  <a:pt x="450" y="164"/>
                  <a:pt x="439" y="174"/>
                </a:cubicBezTo>
                <a:cubicBezTo>
                  <a:pt x="403" y="208"/>
                  <a:pt x="367" y="242"/>
                  <a:pt x="331" y="275"/>
                </a:cubicBezTo>
                <a:cubicBezTo>
                  <a:pt x="330" y="276"/>
                  <a:pt x="330" y="277"/>
                  <a:pt x="331" y="278"/>
                </a:cubicBezTo>
                <a:cubicBezTo>
                  <a:pt x="332" y="280"/>
                  <a:pt x="332" y="283"/>
                  <a:pt x="333" y="286"/>
                </a:cubicBezTo>
                <a:cubicBezTo>
                  <a:pt x="333" y="287"/>
                  <a:pt x="333" y="287"/>
                  <a:pt x="334" y="287"/>
                </a:cubicBezTo>
                <a:cubicBezTo>
                  <a:pt x="365" y="292"/>
                  <a:pt x="397" y="299"/>
                  <a:pt x="428" y="304"/>
                </a:cubicBezTo>
                <a:cubicBezTo>
                  <a:pt x="445" y="307"/>
                  <a:pt x="441" y="328"/>
                  <a:pt x="424" y="325"/>
                </a:cubicBezTo>
                <a:cubicBezTo>
                  <a:pt x="393" y="319"/>
                  <a:pt x="361" y="314"/>
                  <a:pt x="331" y="308"/>
                </a:cubicBezTo>
                <a:cubicBezTo>
                  <a:pt x="330" y="308"/>
                  <a:pt x="329" y="308"/>
                  <a:pt x="328" y="309"/>
                </a:cubicBezTo>
                <a:close/>
                <a:moveTo>
                  <a:pt x="294" y="309"/>
                </a:moveTo>
                <a:cubicBezTo>
                  <a:pt x="271" y="305"/>
                  <a:pt x="277" y="269"/>
                  <a:pt x="300" y="273"/>
                </a:cubicBezTo>
                <a:cubicBezTo>
                  <a:pt x="324" y="277"/>
                  <a:pt x="317" y="313"/>
                  <a:pt x="294" y="309"/>
                </a:cubicBezTo>
                <a:close/>
                <a:moveTo>
                  <a:pt x="297" y="39"/>
                </a:moveTo>
                <a:cubicBezTo>
                  <a:pt x="439" y="39"/>
                  <a:pt x="554" y="152"/>
                  <a:pt x="554" y="291"/>
                </a:cubicBezTo>
                <a:cubicBezTo>
                  <a:pt x="554" y="430"/>
                  <a:pt x="439" y="544"/>
                  <a:pt x="297" y="544"/>
                </a:cubicBezTo>
                <a:cubicBezTo>
                  <a:pt x="155" y="544"/>
                  <a:pt x="40" y="430"/>
                  <a:pt x="40" y="291"/>
                </a:cubicBezTo>
                <a:cubicBezTo>
                  <a:pt x="40" y="152"/>
                  <a:pt x="155" y="39"/>
                  <a:pt x="297" y="39"/>
                </a:cubicBezTo>
                <a:close/>
                <a:moveTo>
                  <a:pt x="297" y="451"/>
                </a:moveTo>
                <a:cubicBezTo>
                  <a:pt x="313" y="451"/>
                  <a:pt x="326" y="463"/>
                  <a:pt x="326" y="479"/>
                </a:cubicBezTo>
                <a:cubicBezTo>
                  <a:pt x="326" y="495"/>
                  <a:pt x="313" y="508"/>
                  <a:pt x="297" y="508"/>
                </a:cubicBezTo>
                <a:cubicBezTo>
                  <a:pt x="281" y="508"/>
                  <a:pt x="268" y="495"/>
                  <a:pt x="268" y="479"/>
                </a:cubicBezTo>
                <a:cubicBezTo>
                  <a:pt x="268" y="463"/>
                  <a:pt x="281" y="451"/>
                  <a:pt x="297" y="451"/>
                </a:cubicBezTo>
                <a:close/>
                <a:moveTo>
                  <a:pt x="297" y="74"/>
                </a:moveTo>
                <a:cubicBezTo>
                  <a:pt x="319" y="74"/>
                  <a:pt x="337" y="92"/>
                  <a:pt x="337" y="114"/>
                </a:cubicBezTo>
                <a:cubicBezTo>
                  <a:pt x="337" y="136"/>
                  <a:pt x="319" y="154"/>
                  <a:pt x="297" y="154"/>
                </a:cubicBezTo>
                <a:cubicBezTo>
                  <a:pt x="274" y="154"/>
                  <a:pt x="256" y="136"/>
                  <a:pt x="256" y="114"/>
                </a:cubicBezTo>
                <a:cubicBezTo>
                  <a:pt x="256" y="92"/>
                  <a:pt x="274" y="74"/>
                  <a:pt x="297" y="74"/>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4" name="Freeform 21"/>
          <p:cNvSpPr>
            <a:spLocks noEditPoints="1"/>
          </p:cNvSpPr>
          <p:nvPr/>
        </p:nvSpPr>
        <p:spPr bwMode="auto">
          <a:xfrm>
            <a:off x="6416487" y="3694662"/>
            <a:ext cx="1055688" cy="1036638"/>
          </a:xfrm>
          <a:custGeom>
            <a:avLst/>
            <a:gdLst>
              <a:gd name="T0" fmla="*/ 297 w 593"/>
              <a:gd name="T1" fmla="*/ 0 h 582"/>
              <a:gd name="T2" fmla="*/ 593 w 593"/>
              <a:gd name="T3" fmla="*/ 291 h 582"/>
              <a:gd name="T4" fmla="*/ 297 w 593"/>
              <a:gd name="T5" fmla="*/ 582 h 582"/>
              <a:gd name="T6" fmla="*/ 0 w 593"/>
              <a:gd name="T7" fmla="*/ 291 h 582"/>
              <a:gd name="T8" fmla="*/ 297 w 593"/>
              <a:gd name="T9" fmla="*/ 0 h 582"/>
              <a:gd name="T10" fmla="*/ 328 w 593"/>
              <a:gd name="T11" fmla="*/ 309 h 582"/>
              <a:gd name="T12" fmla="*/ 291 w 593"/>
              <a:gd name="T13" fmla="*/ 327 h 582"/>
              <a:gd name="T14" fmla="*/ 262 w 593"/>
              <a:gd name="T15" fmla="*/ 285 h 582"/>
              <a:gd name="T16" fmla="*/ 304 w 593"/>
              <a:gd name="T17" fmla="*/ 255 h 582"/>
              <a:gd name="T18" fmla="*/ 313 w 593"/>
              <a:gd name="T19" fmla="*/ 259 h 582"/>
              <a:gd name="T20" fmla="*/ 316 w 593"/>
              <a:gd name="T21" fmla="*/ 258 h 582"/>
              <a:gd name="T22" fmla="*/ 423 w 593"/>
              <a:gd name="T23" fmla="*/ 158 h 582"/>
              <a:gd name="T24" fmla="*/ 439 w 593"/>
              <a:gd name="T25" fmla="*/ 174 h 582"/>
              <a:gd name="T26" fmla="*/ 331 w 593"/>
              <a:gd name="T27" fmla="*/ 275 h 582"/>
              <a:gd name="T28" fmla="*/ 331 w 593"/>
              <a:gd name="T29" fmla="*/ 278 h 582"/>
              <a:gd name="T30" fmla="*/ 333 w 593"/>
              <a:gd name="T31" fmla="*/ 286 h 582"/>
              <a:gd name="T32" fmla="*/ 334 w 593"/>
              <a:gd name="T33" fmla="*/ 287 h 582"/>
              <a:gd name="T34" fmla="*/ 428 w 593"/>
              <a:gd name="T35" fmla="*/ 304 h 582"/>
              <a:gd name="T36" fmla="*/ 424 w 593"/>
              <a:gd name="T37" fmla="*/ 325 h 582"/>
              <a:gd name="T38" fmla="*/ 331 w 593"/>
              <a:gd name="T39" fmla="*/ 308 h 582"/>
              <a:gd name="T40" fmla="*/ 328 w 593"/>
              <a:gd name="T41" fmla="*/ 309 h 582"/>
              <a:gd name="T42" fmla="*/ 294 w 593"/>
              <a:gd name="T43" fmla="*/ 309 h 582"/>
              <a:gd name="T44" fmla="*/ 300 w 593"/>
              <a:gd name="T45" fmla="*/ 273 h 582"/>
              <a:gd name="T46" fmla="*/ 294 w 593"/>
              <a:gd name="T47" fmla="*/ 309 h 582"/>
              <a:gd name="T48" fmla="*/ 297 w 593"/>
              <a:gd name="T49" fmla="*/ 39 h 582"/>
              <a:gd name="T50" fmla="*/ 554 w 593"/>
              <a:gd name="T51" fmla="*/ 291 h 582"/>
              <a:gd name="T52" fmla="*/ 297 w 593"/>
              <a:gd name="T53" fmla="*/ 544 h 582"/>
              <a:gd name="T54" fmla="*/ 40 w 593"/>
              <a:gd name="T55" fmla="*/ 291 h 582"/>
              <a:gd name="T56" fmla="*/ 297 w 593"/>
              <a:gd name="T57" fmla="*/ 39 h 582"/>
              <a:gd name="T58" fmla="*/ 297 w 593"/>
              <a:gd name="T59" fmla="*/ 451 h 582"/>
              <a:gd name="T60" fmla="*/ 326 w 593"/>
              <a:gd name="T61" fmla="*/ 479 h 582"/>
              <a:gd name="T62" fmla="*/ 297 w 593"/>
              <a:gd name="T63" fmla="*/ 508 h 582"/>
              <a:gd name="T64" fmla="*/ 268 w 593"/>
              <a:gd name="T65" fmla="*/ 479 h 582"/>
              <a:gd name="T66" fmla="*/ 297 w 593"/>
              <a:gd name="T67" fmla="*/ 451 h 582"/>
              <a:gd name="T68" fmla="*/ 297 w 593"/>
              <a:gd name="T69" fmla="*/ 74 h 582"/>
              <a:gd name="T70" fmla="*/ 337 w 593"/>
              <a:gd name="T71" fmla="*/ 114 h 582"/>
              <a:gd name="T72" fmla="*/ 297 w 593"/>
              <a:gd name="T73" fmla="*/ 154 h 582"/>
              <a:gd name="T74" fmla="*/ 256 w 593"/>
              <a:gd name="T75" fmla="*/ 114 h 582"/>
              <a:gd name="T76" fmla="*/ 297 w 593"/>
              <a:gd name="T77" fmla="*/ 74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3" h="582">
                <a:moveTo>
                  <a:pt x="297" y="0"/>
                </a:moveTo>
                <a:cubicBezTo>
                  <a:pt x="461" y="0"/>
                  <a:pt x="593" y="130"/>
                  <a:pt x="593" y="291"/>
                </a:cubicBezTo>
                <a:cubicBezTo>
                  <a:pt x="593" y="452"/>
                  <a:pt x="461" y="582"/>
                  <a:pt x="297" y="582"/>
                </a:cubicBezTo>
                <a:cubicBezTo>
                  <a:pt x="133" y="582"/>
                  <a:pt x="0" y="452"/>
                  <a:pt x="0" y="291"/>
                </a:cubicBezTo>
                <a:cubicBezTo>
                  <a:pt x="0" y="130"/>
                  <a:pt x="133" y="0"/>
                  <a:pt x="297" y="0"/>
                </a:cubicBezTo>
                <a:close/>
                <a:moveTo>
                  <a:pt x="328" y="309"/>
                </a:moveTo>
                <a:cubicBezTo>
                  <a:pt x="321" y="322"/>
                  <a:pt x="306" y="330"/>
                  <a:pt x="291" y="327"/>
                </a:cubicBezTo>
                <a:cubicBezTo>
                  <a:pt x="271" y="323"/>
                  <a:pt x="258" y="304"/>
                  <a:pt x="262" y="285"/>
                </a:cubicBezTo>
                <a:cubicBezTo>
                  <a:pt x="266" y="265"/>
                  <a:pt x="284" y="252"/>
                  <a:pt x="304" y="255"/>
                </a:cubicBezTo>
                <a:cubicBezTo>
                  <a:pt x="307" y="256"/>
                  <a:pt x="311" y="257"/>
                  <a:pt x="313" y="259"/>
                </a:cubicBezTo>
                <a:cubicBezTo>
                  <a:pt x="314" y="259"/>
                  <a:pt x="315" y="259"/>
                  <a:pt x="316" y="258"/>
                </a:cubicBezTo>
                <a:cubicBezTo>
                  <a:pt x="351" y="225"/>
                  <a:pt x="387" y="191"/>
                  <a:pt x="423" y="158"/>
                </a:cubicBezTo>
                <a:cubicBezTo>
                  <a:pt x="434" y="147"/>
                  <a:pt x="450" y="164"/>
                  <a:pt x="439" y="174"/>
                </a:cubicBezTo>
                <a:cubicBezTo>
                  <a:pt x="403" y="208"/>
                  <a:pt x="367" y="242"/>
                  <a:pt x="331" y="275"/>
                </a:cubicBezTo>
                <a:cubicBezTo>
                  <a:pt x="330" y="276"/>
                  <a:pt x="330" y="277"/>
                  <a:pt x="331" y="278"/>
                </a:cubicBezTo>
                <a:cubicBezTo>
                  <a:pt x="332" y="280"/>
                  <a:pt x="332" y="283"/>
                  <a:pt x="333" y="286"/>
                </a:cubicBezTo>
                <a:cubicBezTo>
                  <a:pt x="333" y="287"/>
                  <a:pt x="333" y="287"/>
                  <a:pt x="334" y="287"/>
                </a:cubicBezTo>
                <a:cubicBezTo>
                  <a:pt x="365" y="292"/>
                  <a:pt x="397" y="299"/>
                  <a:pt x="428" y="304"/>
                </a:cubicBezTo>
                <a:cubicBezTo>
                  <a:pt x="445" y="307"/>
                  <a:pt x="441" y="328"/>
                  <a:pt x="424" y="325"/>
                </a:cubicBezTo>
                <a:cubicBezTo>
                  <a:pt x="393" y="319"/>
                  <a:pt x="361" y="314"/>
                  <a:pt x="331" y="308"/>
                </a:cubicBezTo>
                <a:cubicBezTo>
                  <a:pt x="330" y="308"/>
                  <a:pt x="329" y="308"/>
                  <a:pt x="328" y="309"/>
                </a:cubicBezTo>
                <a:close/>
                <a:moveTo>
                  <a:pt x="294" y="309"/>
                </a:moveTo>
                <a:cubicBezTo>
                  <a:pt x="271" y="305"/>
                  <a:pt x="277" y="269"/>
                  <a:pt x="300" y="273"/>
                </a:cubicBezTo>
                <a:cubicBezTo>
                  <a:pt x="324" y="277"/>
                  <a:pt x="317" y="313"/>
                  <a:pt x="294" y="309"/>
                </a:cubicBezTo>
                <a:close/>
                <a:moveTo>
                  <a:pt x="297" y="39"/>
                </a:moveTo>
                <a:cubicBezTo>
                  <a:pt x="439" y="39"/>
                  <a:pt x="554" y="152"/>
                  <a:pt x="554" y="291"/>
                </a:cubicBezTo>
                <a:cubicBezTo>
                  <a:pt x="554" y="430"/>
                  <a:pt x="439" y="544"/>
                  <a:pt x="297" y="544"/>
                </a:cubicBezTo>
                <a:cubicBezTo>
                  <a:pt x="155" y="544"/>
                  <a:pt x="40" y="430"/>
                  <a:pt x="40" y="291"/>
                </a:cubicBezTo>
                <a:cubicBezTo>
                  <a:pt x="40" y="152"/>
                  <a:pt x="155" y="39"/>
                  <a:pt x="297" y="39"/>
                </a:cubicBezTo>
                <a:close/>
                <a:moveTo>
                  <a:pt x="297" y="451"/>
                </a:moveTo>
                <a:cubicBezTo>
                  <a:pt x="313" y="451"/>
                  <a:pt x="326" y="463"/>
                  <a:pt x="326" y="479"/>
                </a:cubicBezTo>
                <a:cubicBezTo>
                  <a:pt x="326" y="495"/>
                  <a:pt x="313" y="508"/>
                  <a:pt x="297" y="508"/>
                </a:cubicBezTo>
                <a:cubicBezTo>
                  <a:pt x="281" y="508"/>
                  <a:pt x="268" y="495"/>
                  <a:pt x="268" y="479"/>
                </a:cubicBezTo>
                <a:cubicBezTo>
                  <a:pt x="268" y="463"/>
                  <a:pt x="281" y="451"/>
                  <a:pt x="297" y="451"/>
                </a:cubicBezTo>
                <a:close/>
                <a:moveTo>
                  <a:pt x="297" y="74"/>
                </a:moveTo>
                <a:cubicBezTo>
                  <a:pt x="319" y="74"/>
                  <a:pt x="337" y="92"/>
                  <a:pt x="337" y="114"/>
                </a:cubicBezTo>
                <a:cubicBezTo>
                  <a:pt x="337" y="136"/>
                  <a:pt x="319" y="154"/>
                  <a:pt x="297" y="154"/>
                </a:cubicBezTo>
                <a:cubicBezTo>
                  <a:pt x="274" y="154"/>
                  <a:pt x="256" y="136"/>
                  <a:pt x="256" y="114"/>
                </a:cubicBezTo>
                <a:cubicBezTo>
                  <a:pt x="256" y="92"/>
                  <a:pt x="274" y="74"/>
                  <a:pt x="297" y="74"/>
                </a:cubicBezTo>
                <a:close/>
              </a:path>
            </a:pathLst>
          </a:custGeom>
          <a:solidFill>
            <a:srgbClr val="EDD84B"/>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5" name="Freeform 13"/>
          <p:cNvSpPr/>
          <p:nvPr/>
        </p:nvSpPr>
        <p:spPr bwMode="auto">
          <a:xfrm>
            <a:off x="4919101" y="2002054"/>
            <a:ext cx="753676" cy="995145"/>
          </a:xfrm>
          <a:custGeom>
            <a:avLst/>
            <a:gdLst>
              <a:gd name="T0" fmla="*/ 41 w 459"/>
              <a:gd name="T1" fmla="*/ 556 h 606"/>
              <a:gd name="T2" fmla="*/ 56 w 459"/>
              <a:gd name="T3" fmla="*/ 516 h 606"/>
              <a:gd name="T4" fmla="*/ 151 w 459"/>
              <a:gd name="T5" fmla="*/ 355 h 606"/>
              <a:gd name="T6" fmla="*/ 148 w 459"/>
              <a:gd name="T7" fmla="*/ 344 h 606"/>
              <a:gd name="T8" fmla="*/ 5 w 459"/>
              <a:gd name="T9" fmla="*/ 260 h 606"/>
              <a:gd name="T10" fmla="*/ 6 w 459"/>
              <a:gd name="T11" fmla="*/ 247 h 606"/>
              <a:gd name="T12" fmla="*/ 203 w 459"/>
              <a:gd name="T13" fmla="*/ 171 h 606"/>
              <a:gd name="T14" fmla="*/ 214 w 459"/>
              <a:gd name="T15" fmla="*/ 161 h 606"/>
              <a:gd name="T16" fmla="*/ 268 w 459"/>
              <a:gd name="T17" fmla="*/ 75 h 606"/>
              <a:gd name="T18" fmla="*/ 270 w 459"/>
              <a:gd name="T19" fmla="*/ 53 h 606"/>
              <a:gd name="T20" fmla="*/ 251 w 459"/>
              <a:gd name="T21" fmla="*/ 11 h 606"/>
              <a:gd name="T22" fmla="*/ 259 w 459"/>
              <a:gd name="T23" fmla="*/ 3 h 606"/>
              <a:gd name="T24" fmla="*/ 428 w 459"/>
              <a:gd name="T25" fmla="*/ 101 h 606"/>
              <a:gd name="T26" fmla="*/ 454 w 459"/>
              <a:gd name="T27" fmla="*/ 116 h 606"/>
              <a:gd name="T28" fmla="*/ 451 w 459"/>
              <a:gd name="T29" fmla="*/ 127 h 606"/>
              <a:gd name="T30" fmla="*/ 404 w 459"/>
              <a:gd name="T31" fmla="*/ 131 h 606"/>
              <a:gd name="T32" fmla="*/ 395 w 459"/>
              <a:gd name="T33" fmla="*/ 134 h 606"/>
              <a:gd name="T34" fmla="*/ 385 w 459"/>
              <a:gd name="T35" fmla="*/ 143 h 606"/>
              <a:gd name="T36" fmla="*/ 385 w 459"/>
              <a:gd name="T37" fmla="*/ 143 h 606"/>
              <a:gd name="T38" fmla="*/ 336 w 459"/>
              <a:gd name="T39" fmla="*/ 232 h 606"/>
              <a:gd name="T40" fmla="*/ 333 w 459"/>
              <a:gd name="T41" fmla="*/ 246 h 606"/>
              <a:gd name="T42" fmla="*/ 362 w 459"/>
              <a:gd name="T43" fmla="*/ 453 h 606"/>
              <a:gd name="T44" fmla="*/ 350 w 459"/>
              <a:gd name="T45" fmla="*/ 459 h 606"/>
              <a:gd name="T46" fmla="*/ 207 w 459"/>
              <a:gd name="T47" fmla="*/ 377 h 606"/>
              <a:gd name="T48" fmla="*/ 197 w 459"/>
              <a:gd name="T49" fmla="*/ 380 h 606"/>
              <a:gd name="T50" fmla="*/ 99 w 459"/>
              <a:gd name="T51" fmla="*/ 543 h 606"/>
              <a:gd name="T52" fmla="*/ 69 w 459"/>
              <a:gd name="T53" fmla="*/ 574 h 606"/>
              <a:gd name="T54" fmla="*/ 41 w 459"/>
              <a:gd name="T55" fmla="*/ 55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9" h="606">
                <a:moveTo>
                  <a:pt x="41" y="556"/>
                </a:moveTo>
                <a:cubicBezTo>
                  <a:pt x="45" y="543"/>
                  <a:pt x="50" y="527"/>
                  <a:pt x="56" y="516"/>
                </a:cubicBezTo>
                <a:cubicBezTo>
                  <a:pt x="87" y="462"/>
                  <a:pt x="120" y="409"/>
                  <a:pt x="151" y="355"/>
                </a:cubicBezTo>
                <a:cubicBezTo>
                  <a:pt x="153" y="351"/>
                  <a:pt x="152" y="347"/>
                  <a:pt x="148" y="344"/>
                </a:cubicBezTo>
                <a:cubicBezTo>
                  <a:pt x="102" y="318"/>
                  <a:pt x="52" y="287"/>
                  <a:pt x="5" y="260"/>
                </a:cubicBezTo>
                <a:cubicBezTo>
                  <a:pt x="0" y="257"/>
                  <a:pt x="0" y="250"/>
                  <a:pt x="6" y="247"/>
                </a:cubicBezTo>
                <a:cubicBezTo>
                  <a:pt x="65" y="209"/>
                  <a:pt x="127" y="178"/>
                  <a:pt x="203" y="171"/>
                </a:cubicBezTo>
                <a:cubicBezTo>
                  <a:pt x="208" y="170"/>
                  <a:pt x="211" y="166"/>
                  <a:pt x="214" y="161"/>
                </a:cubicBezTo>
                <a:cubicBezTo>
                  <a:pt x="232" y="133"/>
                  <a:pt x="250" y="104"/>
                  <a:pt x="268" y="75"/>
                </a:cubicBezTo>
                <a:cubicBezTo>
                  <a:pt x="272" y="68"/>
                  <a:pt x="273" y="60"/>
                  <a:pt x="270" y="53"/>
                </a:cubicBezTo>
                <a:cubicBezTo>
                  <a:pt x="263" y="39"/>
                  <a:pt x="257" y="25"/>
                  <a:pt x="251" y="11"/>
                </a:cubicBezTo>
                <a:cubicBezTo>
                  <a:pt x="248" y="6"/>
                  <a:pt x="254" y="0"/>
                  <a:pt x="259" y="3"/>
                </a:cubicBezTo>
                <a:cubicBezTo>
                  <a:pt x="428" y="101"/>
                  <a:pt x="428" y="101"/>
                  <a:pt x="428" y="101"/>
                </a:cubicBezTo>
                <a:cubicBezTo>
                  <a:pt x="454" y="116"/>
                  <a:pt x="454" y="116"/>
                  <a:pt x="454" y="116"/>
                </a:cubicBezTo>
                <a:cubicBezTo>
                  <a:pt x="459" y="119"/>
                  <a:pt x="457" y="126"/>
                  <a:pt x="451" y="127"/>
                </a:cubicBezTo>
                <a:cubicBezTo>
                  <a:pt x="435" y="128"/>
                  <a:pt x="420" y="130"/>
                  <a:pt x="404" y="131"/>
                </a:cubicBezTo>
                <a:cubicBezTo>
                  <a:pt x="401" y="131"/>
                  <a:pt x="398" y="132"/>
                  <a:pt x="395" y="134"/>
                </a:cubicBezTo>
                <a:cubicBezTo>
                  <a:pt x="391" y="136"/>
                  <a:pt x="387" y="139"/>
                  <a:pt x="385" y="143"/>
                </a:cubicBezTo>
                <a:cubicBezTo>
                  <a:pt x="385" y="143"/>
                  <a:pt x="385" y="143"/>
                  <a:pt x="385" y="143"/>
                </a:cubicBezTo>
                <a:cubicBezTo>
                  <a:pt x="336" y="232"/>
                  <a:pt x="336" y="232"/>
                  <a:pt x="336" y="232"/>
                </a:cubicBezTo>
                <a:cubicBezTo>
                  <a:pt x="333" y="236"/>
                  <a:pt x="331" y="241"/>
                  <a:pt x="333" y="246"/>
                </a:cubicBezTo>
                <a:cubicBezTo>
                  <a:pt x="362" y="319"/>
                  <a:pt x="368" y="387"/>
                  <a:pt x="362" y="453"/>
                </a:cubicBezTo>
                <a:cubicBezTo>
                  <a:pt x="362" y="459"/>
                  <a:pt x="356" y="462"/>
                  <a:pt x="350" y="459"/>
                </a:cubicBezTo>
                <a:cubicBezTo>
                  <a:pt x="304" y="432"/>
                  <a:pt x="254" y="403"/>
                  <a:pt x="207" y="377"/>
                </a:cubicBezTo>
                <a:cubicBezTo>
                  <a:pt x="204" y="375"/>
                  <a:pt x="199" y="376"/>
                  <a:pt x="197" y="380"/>
                </a:cubicBezTo>
                <a:cubicBezTo>
                  <a:pt x="164" y="434"/>
                  <a:pt x="132" y="489"/>
                  <a:pt x="99" y="543"/>
                </a:cubicBezTo>
                <a:cubicBezTo>
                  <a:pt x="93" y="554"/>
                  <a:pt x="81" y="564"/>
                  <a:pt x="69" y="574"/>
                </a:cubicBezTo>
                <a:cubicBezTo>
                  <a:pt x="32" y="606"/>
                  <a:pt x="28" y="605"/>
                  <a:pt x="41" y="556"/>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6" name="Freeform 29"/>
          <p:cNvSpPr/>
          <p:nvPr/>
        </p:nvSpPr>
        <p:spPr bwMode="auto">
          <a:xfrm>
            <a:off x="4890073" y="1973026"/>
            <a:ext cx="753676" cy="995145"/>
          </a:xfrm>
          <a:custGeom>
            <a:avLst/>
            <a:gdLst>
              <a:gd name="T0" fmla="*/ 41 w 459"/>
              <a:gd name="T1" fmla="*/ 556 h 606"/>
              <a:gd name="T2" fmla="*/ 56 w 459"/>
              <a:gd name="T3" fmla="*/ 516 h 606"/>
              <a:gd name="T4" fmla="*/ 151 w 459"/>
              <a:gd name="T5" fmla="*/ 355 h 606"/>
              <a:gd name="T6" fmla="*/ 148 w 459"/>
              <a:gd name="T7" fmla="*/ 344 h 606"/>
              <a:gd name="T8" fmla="*/ 5 w 459"/>
              <a:gd name="T9" fmla="*/ 260 h 606"/>
              <a:gd name="T10" fmla="*/ 6 w 459"/>
              <a:gd name="T11" fmla="*/ 247 h 606"/>
              <a:gd name="T12" fmla="*/ 203 w 459"/>
              <a:gd name="T13" fmla="*/ 171 h 606"/>
              <a:gd name="T14" fmla="*/ 214 w 459"/>
              <a:gd name="T15" fmla="*/ 161 h 606"/>
              <a:gd name="T16" fmla="*/ 268 w 459"/>
              <a:gd name="T17" fmla="*/ 75 h 606"/>
              <a:gd name="T18" fmla="*/ 270 w 459"/>
              <a:gd name="T19" fmla="*/ 53 h 606"/>
              <a:gd name="T20" fmla="*/ 251 w 459"/>
              <a:gd name="T21" fmla="*/ 11 h 606"/>
              <a:gd name="T22" fmla="*/ 259 w 459"/>
              <a:gd name="T23" fmla="*/ 3 h 606"/>
              <a:gd name="T24" fmla="*/ 428 w 459"/>
              <a:gd name="T25" fmla="*/ 101 h 606"/>
              <a:gd name="T26" fmla="*/ 454 w 459"/>
              <a:gd name="T27" fmla="*/ 116 h 606"/>
              <a:gd name="T28" fmla="*/ 451 w 459"/>
              <a:gd name="T29" fmla="*/ 127 h 606"/>
              <a:gd name="T30" fmla="*/ 404 w 459"/>
              <a:gd name="T31" fmla="*/ 131 h 606"/>
              <a:gd name="T32" fmla="*/ 395 w 459"/>
              <a:gd name="T33" fmla="*/ 134 h 606"/>
              <a:gd name="T34" fmla="*/ 385 w 459"/>
              <a:gd name="T35" fmla="*/ 143 h 606"/>
              <a:gd name="T36" fmla="*/ 385 w 459"/>
              <a:gd name="T37" fmla="*/ 143 h 606"/>
              <a:gd name="T38" fmla="*/ 336 w 459"/>
              <a:gd name="T39" fmla="*/ 232 h 606"/>
              <a:gd name="T40" fmla="*/ 333 w 459"/>
              <a:gd name="T41" fmla="*/ 246 h 606"/>
              <a:gd name="T42" fmla="*/ 362 w 459"/>
              <a:gd name="T43" fmla="*/ 453 h 606"/>
              <a:gd name="T44" fmla="*/ 350 w 459"/>
              <a:gd name="T45" fmla="*/ 459 h 606"/>
              <a:gd name="T46" fmla="*/ 207 w 459"/>
              <a:gd name="T47" fmla="*/ 377 h 606"/>
              <a:gd name="T48" fmla="*/ 197 w 459"/>
              <a:gd name="T49" fmla="*/ 380 h 606"/>
              <a:gd name="T50" fmla="*/ 99 w 459"/>
              <a:gd name="T51" fmla="*/ 543 h 606"/>
              <a:gd name="T52" fmla="*/ 69 w 459"/>
              <a:gd name="T53" fmla="*/ 574 h 606"/>
              <a:gd name="T54" fmla="*/ 41 w 459"/>
              <a:gd name="T55" fmla="*/ 55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9" h="606">
                <a:moveTo>
                  <a:pt x="41" y="556"/>
                </a:moveTo>
                <a:cubicBezTo>
                  <a:pt x="45" y="543"/>
                  <a:pt x="50" y="527"/>
                  <a:pt x="56" y="516"/>
                </a:cubicBezTo>
                <a:cubicBezTo>
                  <a:pt x="87" y="462"/>
                  <a:pt x="120" y="409"/>
                  <a:pt x="151" y="355"/>
                </a:cubicBezTo>
                <a:cubicBezTo>
                  <a:pt x="153" y="351"/>
                  <a:pt x="152" y="347"/>
                  <a:pt x="148" y="344"/>
                </a:cubicBezTo>
                <a:cubicBezTo>
                  <a:pt x="102" y="318"/>
                  <a:pt x="52" y="287"/>
                  <a:pt x="5" y="260"/>
                </a:cubicBezTo>
                <a:cubicBezTo>
                  <a:pt x="0" y="257"/>
                  <a:pt x="0" y="250"/>
                  <a:pt x="6" y="247"/>
                </a:cubicBezTo>
                <a:cubicBezTo>
                  <a:pt x="65" y="209"/>
                  <a:pt x="127" y="178"/>
                  <a:pt x="203" y="171"/>
                </a:cubicBezTo>
                <a:cubicBezTo>
                  <a:pt x="208" y="170"/>
                  <a:pt x="211" y="166"/>
                  <a:pt x="214" y="161"/>
                </a:cubicBezTo>
                <a:cubicBezTo>
                  <a:pt x="232" y="133"/>
                  <a:pt x="250" y="104"/>
                  <a:pt x="268" y="75"/>
                </a:cubicBezTo>
                <a:cubicBezTo>
                  <a:pt x="272" y="68"/>
                  <a:pt x="273" y="60"/>
                  <a:pt x="270" y="53"/>
                </a:cubicBezTo>
                <a:cubicBezTo>
                  <a:pt x="263" y="39"/>
                  <a:pt x="257" y="25"/>
                  <a:pt x="251" y="11"/>
                </a:cubicBezTo>
                <a:cubicBezTo>
                  <a:pt x="248" y="6"/>
                  <a:pt x="254" y="0"/>
                  <a:pt x="259" y="3"/>
                </a:cubicBezTo>
                <a:cubicBezTo>
                  <a:pt x="428" y="101"/>
                  <a:pt x="428" y="101"/>
                  <a:pt x="428" y="101"/>
                </a:cubicBezTo>
                <a:cubicBezTo>
                  <a:pt x="454" y="116"/>
                  <a:pt x="454" y="116"/>
                  <a:pt x="454" y="116"/>
                </a:cubicBezTo>
                <a:cubicBezTo>
                  <a:pt x="459" y="119"/>
                  <a:pt x="457" y="126"/>
                  <a:pt x="451" y="127"/>
                </a:cubicBezTo>
                <a:cubicBezTo>
                  <a:pt x="435" y="128"/>
                  <a:pt x="420" y="130"/>
                  <a:pt x="404" y="131"/>
                </a:cubicBezTo>
                <a:cubicBezTo>
                  <a:pt x="401" y="131"/>
                  <a:pt x="398" y="132"/>
                  <a:pt x="395" y="134"/>
                </a:cubicBezTo>
                <a:cubicBezTo>
                  <a:pt x="391" y="136"/>
                  <a:pt x="387" y="139"/>
                  <a:pt x="385" y="143"/>
                </a:cubicBezTo>
                <a:cubicBezTo>
                  <a:pt x="385" y="143"/>
                  <a:pt x="385" y="143"/>
                  <a:pt x="385" y="143"/>
                </a:cubicBezTo>
                <a:cubicBezTo>
                  <a:pt x="336" y="232"/>
                  <a:pt x="336" y="232"/>
                  <a:pt x="336" y="232"/>
                </a:cubicBezTo>
                <a:cubicBezTo>
                  <a:pt x="333" y="236"/>
                  <a:pt x="331" y="241"/>
                  <a:pt x="333" y="246"/>
                </a:cubicBezTo>
                <a:cubicBezTo>
                  <a:pt x="362" y="319"/>
                  <a:pt x="368" y="387"/>
                  <a:pt x="362" y="453"/>
                </a:cubicBezTo>
                <a:cubicBezTo>
                  <a:pt x="362" y="459"/>
                  <a:pt x="356" y="462"/>
                  <a:pt x="350" y="459"/>
                </a:cubicBezTo>
                <a:cubicBezTo>
                  <a:pt x="304" y="432"/>
                  <a:pt x="254" y="403"/>
                  <a:pt x="207" y="377"/>
                </a:cubicBezTo>
                <a:cubicBezTo>
                  <a:pt x="204" y="375"/>
                  <a:pt x="199" y="376"/>
                  <a:pt x="197" y="380"/>
                </a:cubicBezTo>
                <a:cubicBezTo>
                  <a:pt x="164" y="434"/>
                  <a:pt x="132" y="489"/>
                  <a:pt x="99" y="543"/>
                </a:cubicBezTo>
                <a:cubicBezTo>
                  <a:pt x="93" y="554"/>
                  <a:pt x="81" y="564"/>
                  <a:pt x="69" y="574"/>
                </a:cubicBezTo>
                <a:cubicBezTo>
                  <a:pt x="32" y="606"/>
                  <a:pt x="28" y="605"/>
                  <a:pt x="41" y="556"/>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8" name="文本框 17"/>
          <p:cNvSpPr txBox="1"/>
          <p:nvPr/>
        </p:nvSpPr>
        <p:spPr>
          <a:xfrm>
            <a:off x="354790" y="1760666"/>
            <a:ext cx="1870431" cy="39684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r>
              <a:rPr lang="zh-CN" altLang="en-US" sz="18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1800" b="0" dirty="0">
              <a:solidFill>
                <a:srgbClr val="EDD84B"/>
              </a:solidFill>
              <a:latin typeface="思源宋體 Heavy" panose="02020900000000000000" pitchFamily="18" charset="-128"/>
              <a:ea typeface="思源宋體 Heavy" panose="02020900000000000000" pitchFamily="18" charset="-128"/>
            </a:endParaRPr>
          </a:p>
        </p:txBody>
      </p:sp>
      <p:cxnSp>
        <p:nvCxnSpPr>
          <p:cNvPr id="19" name="直接连接符 18"/>
          <p:cNvCxnSpPr/>
          <p:nvPr/>
        </p:nvCxnSpPr>
        <p:spPr>
          <a:xfrm>
            <a:off x="464094" y="2223943"/>
            <a:ext cx="38553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54790" y="2295682"/>
            <a:ext cx="3556810" cy="1186800"/>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 Fusce posuere, magna sed pulvinar ultricies</a:t>
            </a:r>
            <a:r>
              <a:rPr lang="en-US" altLang="zh-CN" sz="1400">
                <a:solidFill>
                  <a:schemeClr val="bg1"/>
                </a:solidFill>
                <a:latin typeface="微软雅黑 Light" panose="020B0502040204020203" pitchFamily="34" charset="-122"/>
                <a:ea typeface="微软雅黑 Light" panose="020B0502040204020203" pitchFamily="34" charset="-122"/>
              </a:rPr>
              <a:t>, , magna sed</a:t>
            </a:r>
            <a:endParaRPr lang="en-US" altLang="zh-CN" sz="1400">
              <a:solidFill>
                <a:schemeClr val="bg1"/>
              </a:solidFill>
              <a:latin typeface="微软雅黑 Light" panose="020B0502040204020203" pitchFamily="34" charset="-122"/>
              <a:ea typeface="微软雅黑 Light" panose="020B0502040204020203" pitchFamily="34" charset="-122"/>
            </a:endParaRPr>
          </a:p>
        </p:txBody>
      </p:sp>
      <p:sp>
        <p:nvSpPr>
          <p:cNvPr id="22" name="文本框 21"/>
          <p:cNvSpPr txBox="1"/>
          <p:nvPr/>
        </p:nvSpPr>
        <p:spPr>
          <a:xfrm>
            <a:off x="354790" y="3646787"/>
            <a:ext cx="1870431" cy="39684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r>
              <a:rPr lang="zh-CN" altLang="en-US" sz="18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1800" b="0" dirty="0">
              <a:solidFill>
                <a:srgbClr val="EDD84B"/>
              </a:solidFill>
              <a:latin typeface="思源宋體 Heavy" panose="02020900000000000000" pitchFamily="18" charset="-128"/>
              <a:ea typeface="思源宋體 Heavy" panose="02020900000000000000" pitchFamily="18" charset="-128"/>
            </a:endParaRPr>
          </a:p>
        </p:txBody>
      </p:sp>
      <p:cxnSp>
        <p:nvCxnSpPr>
          <p:cNvPr id="23" name="直接连接符 22"/>
          <p:cNvCxnSpPr/>
          <p:nvPr/>
        </p:nvCxnSpPr>
        <p:spPr>
          <a:xfrm>
            <a:off x="464094" y="4110064"/>
            <a:ext cx="38553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54790" y="4181803"/>
            <a:ext cx="3556810" cy="1186800"/>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 Fusce posuere, magna sed pulvinar ultricies</a:t>
            </a:r>
            <a:r>
              <a:rPr lang="en-US" altLang="zh-CN" sz="1400">
                <a:solidFill>
                  <a:schemeClr val="bg1"/>
                </a:solidFill>
                <a:latin typeface="微软雅黑 Light" panose="020B0502040204020203" pitchFamily="34" charset="-122"/>
                <a:ea typeface="微软雅黑 Light" panose="020B0502040204020203" pitchFamily="34" charset="-122"/>
              </a:rPr>
              <a:t>, , magna sed</a:t>
            </a:r>
            <a:endParaRPr lang="en-US" altLang="zh-CN" sz="1400">
              <a:solidFill>
                <a:schemeClr val="bg1"/>
              </a:solidFill>
              <a:latin typeface="微软雅黑 Light" panose="020B0502040204020203" pitchFamily="34" charset="-122"/>
              <a:ea typeface="微软雅黑 Light" panose="020B0502040204020203" pitchFamily="34" charset="-122"/>
            </a:endParaRPr>
          </a:p>
        </p:txBody>
      </p:sp>
      <p:sp>
        <p:nvSpPr>
          <p:cNvPr id="26" name="文本框 25"/>
          <p:cNvSpPr txBox="1"/>
          <p:nvPr/>
        </p:nvSpPr>
        <p:spPr>
          <a:xfrm>
            <a:off x="8307240" y="1760666"/>
            <a:ext cx="1870431" cy="39684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r>
              <a:rPr lang="zh-CN" altLang="en-US" sz="18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1800" b="0" dirty="0">
              <a:solidFill>
                <a:srgbClr val="EDD84B"/>
              </a:solidFill>
              <a:latin typeface="思源宋體 Heavy" panose="02020900000000000000" pitchFamily="18" charset="-128"/>
              <a:ea typeface="思源宋體 Heavy" panose="02020900000000000000" pitchFamily="18" charset="-128"/>
            </a:endParaRPr>
          </a:p>
        </p:txBody>
      </p:sp>
      <p:cxnSp>
        <p:nvCxnSpPr>
          <p:cNvPr id="27" name="直接连接符 26"/>
          <p:cNvCxnSpPr/>
          <p:nvPr/>
        </p:nvCxnSpPr>
        <p:spPr>
          <a:xfrm>
            <a:off x="8416544" y="2223943"/>
            <a:ext cx="38553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8307240" y="2295682"/>
            <a:ext cx="3556810" cy="1186800"/>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 Fusce posuere, magna sed pulvinar ultricies</a:t>
            </a:r>
            <a:r>
              <a:rPr lang="en-US" altLang="zh-CN" sz="1400">
                <a:solidFill>
                  <a:schemeClr val="bg1"/>
                </a:solidFill>
                <a:latin typeface="微软雅黑 Light" panose="020B0502040204020203" pitchFamily="34" charset="-122"/>
                <a:ea typeface="微软雅黑 Light" panose="020B0502040204020203" pitchFamily="34" charset="-122"/>
              </a:rPr>
              <a:t>, , magna sed</a:t>
            </a:r>
            <a:endParaRPr lang="en-US" altLang="zh-CN" sz="1400">
              <a:solidFill>
                <a:schemeClr val="bg1"/>
              </a:solidFill>
              <a:latin typeface="微软雅黑 Light" panose="020B0502040204020203" pitchFamily="34" charset="-122"/>
              <a:ea typeface="微软雅黑 Light" panose="020B0502040204020203" pitchFamily="34" charset="-122"/>
            </a:endParaRPr>
          </a:p>
        </p:txBody>
      </p:sp>
      <p:sp>
        <p:nvSpPr>
          <p:cNvPr id="30" name="文本框 29"/>
          <p:cNvSpPr txBox="1"/>
          <p:nvPr/>
        </p:nvSpPr>
        <p:spPr>
          <a:xfrm>
            <a:off x="8307240" y="3646787"/>
            <a:ext cx="1870431" cy="39684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r>
              <a:rPr lang="zh-CN" altLang="en-US" sz="18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1800" b="0" dirty="0">
              <a:solidFill>
                <a:srgbClr val="EDD84B"/>
              </a:solidFill>
              <a:latin typeface="思源宋體 Heavy" panose="02020900000000000000" pitchFamily="18" charset="-128"/>
              <a:ea typeface="思源宋體 Heavy" panose="02020900000000000000" pitchFamily="18" charset="-128"/>
            </a:endParaRPr>
          </a:p>
        </p:txBody>
      </p:sp>
      <p:cxnSp>
        <p:nvCxnSpPr>
          <p:cNvPr id="31" name="直接连接符 30"/>
          <p:cNvCxnSpPr/>
          <p:nvPr/>
        </p:nvCxnSpPr>
        <p:spPr>
          <a:xfrm>
            <a:off x="8416544" y="4110064"/>
            <a:ext cx="38553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8307240" y="4181803"/>
            <a:ext cx="3556810" cy="1186800"/>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 Fusce posuere, magna sed pulvinar ultricies</a:t>
            </a:r>
            <a:r>
              <a:rPr lang="en-US" altLang="zh-CN" sz="1400">
                <a:solidFill>
                  <a:schemeClr val="bg1"/>
                </a:solidFill>
                <a:latin typeface="微软雅黑 Light" panose="020B0502040204020203" pitchFamily="34" charset="-122"/>
                <a:ea typeface="微软雅黑 Light" panose="020B0502040204020203" pitchFamily="34" charset="-122"/>
              </a:rPr>
              <a:t>, , magna sed</a:t>
            </a:r>
            <a:endParaRPr lang="en-US" altLang="zh-CN" sz="1400">
              <a:solidFill>
                <a:schemeClr val="bg1"/>
              </a:solidFill>
              <a:latin typeface="微软雅黑 Light" panose="020B0502040204020203" pitchFamily="34" charset="-122"/>
              <a:ea typeface="微软雅黑 Light" panose="020B0502040204020203" pitchFamily="34" charset="-122"/>
            </a:endParaRPr>
          </a:p>
        </p:txBody>
      </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38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弧形 2"/>
          <p:cNvSpPr/>
          <p:nvPr/>
        </p:nvSpPr>
        <p:spPr>
          <a:xfrm>
            <a:off x="318228" y="292100"/>
            <a:ext cx="610437" cy="610437"/>
          </a:xfrm>
          <a:prstGeom prst="arc">
            <a:avLst>
              <a:gd name="adj1" fmla="val 6452328"/>
              <a:gd name="adj2" fmla="val 18734586"/>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418647" y="440872"/>
            <a:ext cx="2121569" cy="461665"/>
          </a:xfrm>
          <a:prstGeom prst="rect">
            <a:avLst/>
          </a:prstGeom>
          <a:noFill/>
        </p:spPr>
        <p:txBody>
          <a:bodyPr wrap="square" rtlCol="0">
            <a:spAutoFit/>
          </a:bodyPr>
          <a:lstStyle/>
          <a:p>
            <a:r>
              <a:rPr lang="zh-CN" altLang="en-US" sz="2400">
                <a:solidFill>
                  <a:srgbClr val="EDD84B"/>
                </a:solidFill>
                <a:latin typeface="思源宋體 Heavy" panose="02020900000000000000" pitchFamily="18" charset="-128"/>
                <a:ea typeface="思源宋體 Heavy" panose="02020900000000000000" pitchFamily="18" charset="-128"/>
              </a:rPr>
              <a:t>这里填写名称</a:t>
            </a:r>
            <a:endParaRPr lang="zh-CN" altLang="en-US" sz="2400">
              <a:solidFill>
                <a:srgbClr val="EDD84B"/>
              </a:solidFill>
              <a:latin typeface="思源宋體 Heavy" panose="02020900000000000000" pitchFamily="18" charset="-128"/>
              <a:ea typeface="思源宋體 Heavy" panose="02020900000000000000" pitchFamily="18" charset="-128"/>
            </a:endParaRPr>
          </a:p>
        </p:txBody>
      </p:sp>
      <p:sp>
        <p:nvSpPr>
          <p:cNvPr id="6" name="文本框 5"/>
          <p:cNvSpPr txBox="1"/>
          <p:nvPr/>
        </p:nvSpPr>
        <p:spPr>
          <a:xfrm>
            <a:off x="4677697" y="1545878"/>
            <a:ext cx="3022131" cy="523220"/>
          </a:xfrm>
          <a:prstGeom prst="rect">
            <a:avLst/>
          </a:prstGeom>
          <a:noFill/>
        </p:spPr>
        <p:txBody>
          <a:bodyPr wrap="square" rtlCol="0">
            <a:spAutoFit/>
          </a:bodyPr>
          <a:lstStyle>
            <a:defPPr>
              <a:defRPr lang="zh-CN"/>
            </a:defPPr>
            <a:lvl1pPr>
              <a:defRPr sz="4400" spc="200">
                <a:solidFill>
                  <a:srgbClr val="FCF9F4"/>
                </a:solidFill>
                <a:latin typeface="汉仪细中圆简" panose="02010609000101010101" pitchFamily="49" charset="-122"/>
                <a:ea typeface="汉仪细中圆简" panose="02010609000101010101" pitchFamily="49" charset="-122"/>
              </a:defRPr>
            </a:lvl1pPr>
          </a:lstStyle>
          <a:p>
            <a:pPr algn="dist"/>
            <a:r>
              <a:rPr lang="zh-CN" altLang="en-US" sz="2800">
                <a:solidFill>
                  <a:srgbClr val="EDD84B"/>
                </a:solidFill>
                <a:latin typeface="思源宋體 Heavy" panose="02020900000000000000" pitchFamily="18" charset="-128"/>
                <a:ea typeface="思源宋體 Heavy" panose="02020900000000000000" pitchFamily="18" charset="-128"/>
              </a:rPr>
              <a:t>添加文字信息</a:t>
            </a:r>
            <a:endParaRPr lang="zh-CN" altLang="en-US" sz="2800" dirty="0">
              <a:solidFill>
                <a:srgbClr val="EDD84B"/>
              </a:solidFill>
              <a:latin typeface="思源宋體 Heavy" panose="02020900000000000000" pitchFamily="18" charset="-128"/>
              <a:ea typeface="思源宋體 Heavy" panose="02020900000000000000" pitchFamily="18" charset="-128"/>
            </a:endParaRPr>
          </a:p>
        </p:txBody>
      </p:sp>
      <p:sp>
        <p:nvSpPr>
          <p:cNvPr id="7" name="文本框 6"/>
          <p:cNvSpPr txBox="1"/>
          <p:nvPr/>
        </p:nvSpPr>
        <p:spPr>
          <a:xfrm>
            <a:off x="4677697" y="2000027"/>
            <a:ext cx="7064360" cy="906723"/>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 Fusce posuere, magna sed pulvinar ultricies, purus lectus malesuada libero, </a:t>
            </a:r>
            <a:r>
              <a:rPr lang="en-US" altLang="zh-CN" sz="1400">
                <a:solidFill>
                  <a:schemeClr val="bg1"/>
                </a:solidFill>
                <a:latin typeface="微软雅黑 Light" panose="020B0502040204020203" pitchFamily="34" charset="-122"/>
                <a:ea typeface="微软雅黑 Light" panose="020B0502040204020203" pitchFamily="34" charset="-122"/>
              </a:rPr>
              <a:t>sit ametLorem ipsum dolor sit amet, consectetuer adipiscing elit. </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8" name="椭圆 7"/>
          <p:cNvSpPr/>
          <p:nvPr/>
        </p:nvSpPr>
        <p:spPr>
          <a:xfrm>
            <a:off x="5062456" y="3711892"/>
            <a:ext cx="899886" cy="89988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a:off x="7638741" y="3711892"/>
            <a:ext cx="899886" cy="89988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a:off x="10287598" y="3711892"/>
            <a:ext cx="899886" cy="89988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文本框 10"/>
          <p:cNvSpPr txBox="1"/>
          <p:nvPr/>
        </p:nvSpPr>
        <p:spPr>
          <a:xfrm>
            <a:off x="5301444" y="3746337"/>
            <a:ext cx="421910" cy="830997"/>
          </a:xfrm>
          <a:prstGeom prst="rect">
            <a:avLst/>
          </a:prstGeom>
          <a:noFill/>
        </p:spPr>
        <p:txBody>
          <a:bodyPr wrap="none" rtlCol="0">
            <a:spAutoFit/>
          </a:bodyPr>
          <a:lstStyle/>
          <a:p>
            <a:r>
              <a:rPr lang="en-US" altLang="zh-CN" sz="4800" b="1">
                <a:solidFill>
                  <a:srgbClr val="EDD84B"/>
                </a:solidFill>
                <a:latin typeface="微软雅黑 Light" panose="020B0502040204020203" pitchFamily="34" charset="-122"/>
                <a:ea typeface="微软雅黑 Light" panose="020B0502040204020203" pitchFamily="34" charset="-122"/>
              </a:rPr>
              <a:t>1</a:t>
            </a:r>
            <a:endParaRPr lang="zh-CN" altLang="en-US" sz="4800" b="1">
              <a:solidFill>
                <a:srgbClr val="EDD84B"/>
              </a:solidFill>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7824830" y="3746337"/>
            <a:ext cx="527709" cy="830997"/>
          </a:xfrm>
          <a:prstGeom prst="rect">
            <a:avLst/>
          </a:prstGeom>
          <a:noFill/>
        </p:spPr>
        <p:txBody>
          <a:bodyPr wrap="none" rtlCol="0">
            <a:spAutoFit/>
          </a:bodyPr>
          <a:lstStyle/>
          <a:p>
            <a:r>
              <a:rPr lang="en-US" altLang="zh-CN" sz="4800" b="1">
                <a:solidFill>
                  <a:srgbClr val="EDD84B"/>
                </a:solidFill>
                <a:latin typeface="微软雅黑 Light" panose="020B0502040204020203" pitchFamily="34" charset="-122"/>
                <a:ea typeface="微软雅黑 Light" panose="020B0502040204020203" pitchFamily="34" charset="-122"/>
              </a:rPr>
              <a:t>2</a:t>
            </a:r>
            <a:endParaRPr lang="zh-CN" altLang="en-US" sz="4800" b="1">
              <a:solidFill>
                <a:srgbClr val="EDD84B"/>
              </a:solidFill>
              <a:latin typeface="微软雅黑 Light" panose="020B0502040204020203" pitchFamily="34" charset="-122"/>
              <a:ea typeface="微软雅黑 Light" panose="020B0502040204020203" pitchFamily="34" charset="-122"/>
            </a:endParaRPr>
          </a:p>
        </p:txBody>
      </p:sp>
      <p:sp>
        <p:nvSpPr>
          <p:cNvPr id="13" name="文本框 12"/>
          <p:cNvSpPr txBox="1"/>
          <p:nvPr/>
        </p:nvSpPr>
        <p:spPr>
          <a:xfrm>
            <a:off x="10473687" y="3746337"/>
            <a:ext cx="527709" cy="830997"/>
          </a:xfrm>
          <a:prstGeom prst="rect">
            <a:avLst/>
          </a:prstGeom>
          <a:noFill/>
        </p:spPr>
        <p:txBody>
          <a:bodyPr wrap="none" rtlCol="0">
            <a:spAutoFit/>
          </a:bodyPr>
          <a:lstStyle/>
          <a:p>
            <a:r>
              <a:rPr lang="en-US" altLang="zh-CN" sz="4800" b="1">
                <a:solidFill>
                  <a:srgbClr val="EDD84B"/>
                </a:solidFill>
                <a:latin typeface="微软雅黑 Light" panose="020B0502040204020203" pitchFamily="34" charset="-122"/>
                <a:ea typeface="微软雅黑 Light" panose="020B0502040204020203" pitchFamily="34" charset="-122"/>
              </a:rPr>
              <a:t>3</a:t>
            </a:r>
            <a:endParaRPr lang="zh-CN" altLang="en-US" sz="4800" b="1">
              <a:solidFill>
                <a:srgbClr val="EDD84B"/>
              </a:solidFill>
              <a:latin typeface="微软雅黑 Light" panose="020B0502040204020203" pitchFamily="34" charset="-122"/>
              <a:ea typeface="微软雅黑 Light" panose="020B0502040204020203" pitchFamily="34" charset="-122"/>
            </a:endParaRPr>
          </a:p>
        </p:txBody>
      </p:sp>
      <p:sp>
        <p:nvSpPr>
          <p:cNvPr id="14" name="文本框 13"/>
          <p:cNvSpPr txBox="1"/>
          <p:nvPr/>
        </p:nvSpPr>
        <p:spPr>
          <a:xfrm>
            <a:off x="4720975" y="4922150"/>
            <a:ext cx="1582849" cy="338554"/>
          </a:xfrm>
          <a:prstGeom prst="rect">
            <a:avLst/>
          </a:prstGeom>
          <a:noFill/>
        </p:spPr>
        <p:txBody>
          <a:bodyPr wrap="square" rtlCol="0">
            <a:spAutoFit/>
          </a:bodyPr>
          <a:lstStyle>
            <a:defPPr>
              <a:defRPr lang="zh-CN"/>
            </a:defPPr>
            <a:lvl1pPr>
              <a:defRPr sz="4400" spc="200">
                <a:solidFill>
                  <a:srgbClr val="FCF9F4"/>
                </a:solidFill>
                <a:latin typeface="汉仪细中圆简" panose="02010609000101010101" pitchFamily="49" charset="-122"/>
                <a:ea typeface="汉仪细中圆简" panose="02010609000101010101" pitchFamily="49" charset="-122"/>
              </a:defRPr>
            </a:lvl1pPr>
          </a:lstStyle>
          <a:p>
            <a:pPr algn="dist"/>
            <a:r>
              <a:rPr lang="zh-CN" altLang="en-US" sz="1600">
                <a:solidFill>
                  <a:srgbClr val="EDD84B"/>
                </a:solidFill>
                <a:latin typeface="思源宋體 Heavy" panose="02020900000000000000" pitchFamily="18" charset="-128"/>
                <a:ea typeface="思源宋體 Heavy" panose="02020900000000000000" pitchFamily="18" charset="-128"/>
              </a:rPr>
              <a:t>添加文字</a:t>
            </a:r>
            <a:endParaRPr lang="zh-CN" altLang="en-US" sz="1600" dirty="0">
              <a:solidFill>
                <a:srgbClr val="EDD84B"/>
              </a:solidFill>
              <a:latin typeface="思源宋體 Heavy" panose="02020900000000000000" pitchFamily="18" charset="-128"/>
              <a:ea typeface="思源宋體 Heavy" panose="02020900000000000000" pitchFamily="18" charset="-128"/>
            </a:endParaRPr>
          </a:p>
        </p:txBody>
      </p:sp>
      <p:sp>
        <p:nvSpPr>
          <p:cNvPr id="15" name="文本框 14"/>
          <p:cNvSpPr txBox="1"/>
          <p:nvPr/>
        </p:nvSpPr>
        <p:spPr>
          <a:xfrm>
            <a:off x="4173457" y="5199870"/>
            <a:ext cx="2677885" cy="1186800"/>
          </a:xfrm>
          <a:prstGeom prst="rect">
            <a:avLst/>
          </a:prstGeom>
          <a:noFill/>
        </p:spPr>
        <p:txBody>
          <a:bodyPr wrap="square" rtlCol="0">
            <a:spAutoFit/>
          </a:bodyPr>
          <a:lstStyle/>
          <a:p>
            <a:pPr algn="ct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 Fusce posuere</a:t>
            </a:r>
            <a:r>
              <a:rPr lang="en-US" altLang="zh-CN" sz="1400">
                <a:solidFill>
                  <a:schemeClr val="bg1"/>
                </a:solidFill>
                <a:latin typeface="微软雅黑 Light" panose="020B0502040204020203" pitchFamily="34" charset="-122"/>
                <a:ea typeface="微软雅黑 Light" panose="020B0502040204020203" pitchFamily="34" charset="-122"/>
              </a:rPr>
              <a:t>, magna</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16" name="文本框 15"/>
          <p:cNvSpPr txBox="1"/>
          <p:nvPr/>
        </p:nvSpPr>
        <p:spPr>
          <a:xfrm>
            <a:off x="7297260" y="4922150"/>
            <a:ext cx="1582849" cy="338554"/>
          </a:xfrm>
          <a:prstGeom prst="rect">
            <a:avLst/>
          </a:prstGeom>
          <a:noFill/>
        </p:spPr>
        <p:txBody>
          <a:bodyPr wrap="square" rtlCol="0">
            <a:spAutoFit/>
          </a:bodyPr>
          <a:lstStyle>
            <a:defPPr>
              <a:defRPr lang="zh-CN"/>
            </a:defPPr>
            <a:lvl1pPr>
              <a:defRPr sz="4400" spc="200">
                <a:solidFill>
                  <a:srgbClr val="FCF9F4"/>
                </a:solidFill>
                <a:latin typeface="汉仪细中圆简" panose="02010609000101010101" pitchFamily="49" charset="-122"/>
                <a:ea typeface="汉仪细中圆简" panose="02010609000101010101" pitchFamily="49" charset="-122"/>
              </a:defRPr>
            </a:lvl1pPr>
          </a:lstStyle>
          <a:p>
            <a:pPr algn="dist"/>
            <a:r>
              <a:rPr lang="zh-CN" altLang="en-US" sz="1600">
                <a:solidFill>
                  <a:srgbClr val="EDD84B"/>
                </a:solidFill>
                <a:latin typeface="思源宋體 Heavy" panose="02020900000000000000" pitchFamily="18" charset="-128"/>
                <a:ea typeface="思源宋體 Heavy" panose="02020900000000000000" pitchFamily="18" charset="-128"/>
              </a:rPr>
              <a:t>添加文字</a:t>
            </a:r>
            <a:endParaRPr lang="zh-CN" altLang="en-US" sz="1600" dirty="0">
              <a:solidFill>
                <a:srgbClr val="EDD84B"/>
              </a:solidFill>
              <a:latin typeface="思源宋體 Heavy" panose="02020900000000000000" pitchFamily="18" charset="-128"/>
              <a:ea typeface="思源宋體 Heavy" panose="02020900000000000000" pitchFamily="18" charset="-128"/>
            </a:endParaRPr>
          </a:p>
        </p:txBody>
      </p:sp>
      <p:sp>
        <p:nvSpPr>
          <p:cNvPr id="17" name="文本框 16"/>
          <p:cNvSpPr txBox="1"/>
          <p:nvPr/>
        </p:nvSpPr>
        <p:spPr>
          <a:xfrm>
            <a:off x="6749742" y="5199870"/>
            <a:ext cx="2677885" cy="1186800"/>
          </a:xfrm>
          <a:prstGeom prst="rect">
            <a:avLst/>
          </a:prstGeom>
          <a:noFill/>
        </p:spPr>
        <p:txBody>
          <a:bodyPr wrap="square" rtlCol="0">
            <a:spAutoFit/>
          </a:bodyPr>
          <a:lstStyle/>
          <a:p>
            <a:pPr algn="ct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 Fusce posuere</a:t>
            </a:r>
            <a:r>
              <a:rPr lang="en-US" altLang="zh-CN" sz="1400">
                <a:solidFill>
                  <a:schemeClr val="bg1"/>
                </a:solidFill>
                <a:latin typeface="微软雅黑 Light" panose="020B0502040204020203" pitchFamily="34" charset="-122"/>
                <a:ea typeface="微软雅黑 Light" panose="020B0502040204020203" pitchFamily="34" charset="-122"/>
              </a:rPr>
              <a:t>, magna</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18" name="文本框 17"/>
          <p:cNvSpPr txBox="1"/>
          <p:nvPr/>
        </p:nvSpPr>
        <p:spPr>
          <a:xfrm>
            <a:off x="9946117" y="4922150"/>
            <a:ext cx="1582849" cy="338554"/>
          </a:xfrm>
          <a:prstGeom prst="rect">
            <a:avLst/>
          </a:prstGeom>
          <a:noFill/>
        </p:spPr>
        <p:txBody>
          <a:bodyPr wrap="square" rtlCol="0">
            <a:spAutoFit/>
          </a:bodyPr>
          <a:lstStyle>
            <a:defPPr>
              <a:defRPr lang="zh-CN"/>
            </a:defPPr>
            <a:lvl1pPr>
              <a:defRPr sz="4400" spc="200">
                <a:solidFill>
                  <a:srgbClr val="FCF9F4"/>
                </a:solidFill>
                <a:latin typeface="汉仪细中圆简" panose="02010609000101010101" pitchFamily="49" charset="-122"/>
                <a:ea typeface="汉仪细中圆简" panose="02010609000101010101" pitchFamily="49" charset="-122"/>
              </a:defRPr>
            </a:lvl1pPr>
          </a:lstStyle>
          <a:p>
            <a:pPr algn="dist"/>
            <a:r>
              <a:rPr lang="zh-CN" altLang="en-US" sz="1600">
                <a:solidFill>
                  <a:srgbClr val="EDD84B"/>
                </a:solidFill>
                <a:latin typeface="思源宋體 Heavy" panose="02020900000000000000" pitchFamily="18" charset="-128"/>
                <a:ea typeface="思源宋體 Heavy" panose="02020900000000000000" pitchFamily="18" charset="-128"/>
              </a:rPr>
              <a:t>添加文字</a:t>
            </a:r>
            <a:endParaRPr lang="zh-CN" altLang="en-US" sz="1600" dirty="0">
              <a:solidFill>
                <a:srgbClr val="EDD84B"/>
              </a:solidFill>
              <a:latin typeface="思源宋體 Heavy" panose="02020900000000000000" pitchFamily="18" charset="-128"/>
              <a:ea typeface="思源宋體 Heavy" panose="02020900000000000000" pitchFamily="18" charset="-128"/>
            </a:endParaRPr>
          </a:p>
        </p:txBody>
      </p:sp>
      <p:sp>
        <p:nvSpPr>
          <p:cNvPr id="19" name="文本框 18"/>
          <p:cNvSpPr txBox="1"/>
          <p:nvPr/>
        </p:nvSpPr>
        <p:spPr>
          <a:xfrm>
            <a:off x="9398599" y="5199870"/>
            <a:ext cx="2677885" cy="1186800"/>
          </a:xfrm>
          <a:prstGeom prst="rect">
            <a:avLst/>
          </a:prstGeom>
          <a:noFill/>
        </p:spPr>
        <p:txBody>
          <a:bodyPr wrap="square" rtlCol="0">
            <a:spAutoFit/>
          </a:bodyPr>
          <a:lstStyle/>
          <a:p>
            <a:pPr algn="ct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 Fusce posuere</a:t>
            </a:r>
            <a:r>
              <a:rPr lang="en-US" altLang="zh-CN" sz="1400">
                <a:solidFill>
                  <a:schemeClr val="bg1"/>
                </a:solidFill>
                <a:latin typeface="微软雅黑 Light" panose="020B0502040204020203" pitchFamily="34" charset="-122"/>
                <a:ea typeface="微软雅黑 Light" panose="020B0502040204020203" pitchFamily="34" charset="-122"/>
              </a:rPr>
              <a:t>, magna</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23" name="矩形: 圆角 22"/>
          <p:cNvSpPr/>
          <p:nvPr/>
        </p:nvSpPr>
        <p:spPr>
          <a:xfrm>
            <a:off x="609600" y="1466250"/>
            <a:ext cx="3315969" cy="4933949"/>
          </a:xfrm>
          <a:prstGeom prst="roundRect">
            <a:avLst>
              <a:gd name="adj" fmla="val 6044"/>
            </a:avLst>
          </a:prstGeom>
          <a:blipFill dpi="0" rotWithShape="1">
            <a:blip r:embed="rId1"/>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ustDataLst>
      <p:tags r:id="rId2"/>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38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弧形 2"/>
          <p:cNvSpPr/>
          <p:nvPr/>
        </p:nvSpPr>
        <p:spPr>
          <a:xfrm>
            <a:off x="318228" y="292100"/>
            <a:ext cx="610437" cy="610437"/>
          </a:xfrm>
          <a:prstGeom prst="arc">
            <a:avLst>
              <a:gd name="adj1" fmla="val 6452328"/>
              <a:gd name="adj2" fmla="val 18734586"/>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418647" y="440872"/>
            <a:ext cx="2121569" cy="461665"/>
          </a:xfrm>
          <a:prstGeom prst="rect">
            <a:avLst/>
          </a:prstGeom>
          <a:noFill/>
        </p:spPr>
        <p:txBody>
          <a:bodyPr wrap="square" rtlCol="0">
            <a:spAutoFit/>
          </a:bodyPr>
          <a:lstStyle/>
          <a:p>
            <a:r>
              <a:rPr lang="zh-CN" altLang="en-US" sz="2400">
                <a:solidFill>
                  <a:srgbClr val="EDD84B"/>
                </a:solidFill>
                <a:latin typeface="思源宋體 Heavy" panose="02020900000000000000" pitchFamily="18" charset="-128"/>
                <a:ea typeface="思源宋體 Heavy" panose="02020900000000000000" pitchFamily="18" charset="-128"/>
              </a:rPr>
              <a:t>这里填写名称</a:t>
            </a:r>
            <a:endParaRPr lang="zh-CN" altLang="en-US" sz="2400">
              <a:solidFill>
                <a:srgbClr val="EDD84B"/>
              </a:solidFill>
              <a:latin typeface="思源宋體 Heavy" panose="02020900000000000000" pitchFamily="18" charset="-128"/>
              <a:ea typeface="思源宋體 Heavy" panose="02020900000000000000" pitchFamily="18" charset="-128"/>
            </a:endParaRPr>
          </a:p>
        </p:txBody>
      </p:sp>
      <p:grpSp>
        <p:nvGrpSpPr>
          <p:cNvPr id="5" name="组合 4"/>
          <p:cNvGrpSpPr/>
          <p:nvPr/>
        </p:nvGrpSpPr>
        <p:grpSpPr>
          <a:xfrm>
            <a:off x="379824" y="2068425"/>
            <a:ext cx="551638" cy="474947"/>
            <a:chOff x="7970415" y="1262923"/>
            <a:chExt cx="551638" cy="474947"/>
          </a:xfrm>
          <a:solidFill>
            <a:srgbClr val="EDD84B"/>
          </a:solidFill>
        </p:grpSpPr>
        <p:sp>
          <p:nvSpPr>
            <p:cNvPr id="6" name="Freeform 294"/>
            <p:cNvSpPr>
              <a:spLocks noEditPoints="1"/>
            </p:cNvSpPr>
            <p:nvPr/>
          </p:nvSpPr>
          <p:spPr bwMode="auto">
            <a:xfrm>
              <a:off x="7970415" y="1262923"/>
              <a:ext cx="551638" cy="474947"/>
            </a:xfrm>
            <a:custGeom>
              <a:avLst/>
              <a:gdLst>
                <a:gd name="T0" fmla="*/ 224 w 261"/>
                <a:gd name="T1" fmla="*/ 22 h 225"/>
                <a:gd name="T2" fmla="*/ 224 w 261"/>
                <a:gd name="T3" fmla="*/ 15 h 225"/>
                <a:gd name="T4" fmla="*/ 192 w 261"/>
                <a:gd name="T5" fmla="*/ 0 h 225"/>
                <a:gd name="T6" fmla="*/ 159 w 261"/>
                <a:gd name="T7" fmla="*/ 15 h 225"/>
                <a:gd name="T8" fmla="*/ 159 w 261"/>
                <a:gd name="T9" fmla="*/ 22 h 225"/>
                <a:gd name="T10" fmla="*/ 36 w 261"/>
                <a:gd name="T11" fmla="*/ 22 h 225"/>
                <a:gd name="T12" fmla="*/ 0 w 261"/>
                <a:gd name="T13" fmla="*/ 58 h 225"/>
                <a:gd name="T14" fmla="*/ 0 w 261"/>
                <a:gd name="T15" fmla="*/ 188 h 225"/>
                <a:gd name="T16" fmla="*/ 36 w 261"/>
                <a:gd name="T17" fmla="*/ 225 h 225"/>
                <a:gd name="T18" fmla="*/ 224 w 261"/>
                <a:gd name="T19" fmla="*/ 225 h 225"/>
                <a:gd name="T20" fmla="*/ 261 w 261"/>
                <a:gd name="T21" fmla="*/ 188 h 225"/>
                <a:gd name="T22" fmla="*/ 261 w 261"/>
                <a:gd name="T23" fmla="*/ 58 h 225"/>
                <a:gd name="T24" fmla="*/ 224 w 261"/>
                <a:gd name="T25" fmla="*/ 22 h 225"/>
                <a:gd name="T26" fmla="*/ 239 w 261"/>
                <a:gd name="T27" fmla="*/ 188 h 225"/>
                <a:gd name="T28" fmla="*/ 224 w 261"/>
                <a:gd name="T29" fmla="*/ 203 h 225"/>
                <a:gd name="T30" fmla="*/ 36 w 261"/>
                <a:gd name="T31" fmla="*/ 203 h 225"/>
                <a:gd name="T32" fmla="*/ 22 w 261"/>
                <a:gd name="T33" fmla="*/ 188 h 225"/>
                <a:gd name="T34" fmla="*/ 22 w 261"/>
                <a:gd name="T35" fmla="*/ 58 h 225"/>
                <a:gd name="T36" fmla="*/ 36 w 261"/>
                <a:gd name="T37" fmla="*/ 44 h 225"/>
                <a:gd name="T38" fmla="*/ 224 w 261"/>
                <a:gd name="T39" fmla="*/ 44 h 225"/>
                <a:gd name="T40" fmla="*/ 239 w 261"/>
                <a:gd name="T41" fmla="*/ 58 h 225"/>
                <a:gd name="T42" fmla="*/ 239 w 261"/>
                <a:gd name="T43" fmla="*/ 18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1" h="225">
                  <a:moveTo>
                    <a:pt x="224" y="22"/>
                  </a:moveTo>
                  <a:cubicBezTo>
                    <a:pt x="224" y="15"/>
                    <a:pt x="224" y="15"/>
                    <a:pt x="224" y="15"/>
                  </a:cubicBezTo>
                  <a:cubicBezTo>
                    <a:pt x="224" y="7"/>
                    <a:pt x="210" y="0"/>
                    <a:pt x="192" y="0"/>
                  </a:cubicBezTo>
                  <a:cubicBezTo>
                    <a:pt x="174" y="0"/>
                    <a:pt x="159" y="7"/>
                    <a:pt x="159" y="15"/>
                  </a:cubicBezTo>
                  <a:cubicBezTo>
                    <a:pt x="159" y="22"/>
                    <a:pt x="159" y="22"/>
                    <a:pt x="159" y="22"/>
                  </a:cubicBezTo>
                  <a:cubicBezTo>
                    <a:pt x="36" y="22"/>
                    <a:pt x="36" y="22"/>
                    <a:pt x="36" y="22"/>
                  </a:cubicBezTo>
                  <a:cubicBezTo>
                    <a:pt x="16" y="22"/>
                    <a:pt x="0" y="38"/>
                    <a:pt x="0" y="58"/>
                  </a:cubicBezTo>
                  <a:cubicBezTo>
                    <a:pt x="0" y="188"/>
                    <a:pt x="0" y="188"/>
                    <a:pt x="0" y="188"/>
                  </a:cubicBezTo>
                  <a:cubicBezTo>
                    <a:pt x="0" y="208"/>
                    <a:pt x="16" y="225"/>
                    <a:pt x="36" y="225"/>
                  </a:cubicBezTo>
                  <a:cubicBezTo>
                    <a:pt x="224" y="225"/>
                    <a:pt x="224" y="225"/>
                    <a:pt x="224" y="225"/>
                  </a:cubicBezTo>
                  <a:cubicBezTo>
                    <a:pt x="244" y="225"/>
                    <a:pt x="261" y="208"/>
                    <a:pt x="261" y="188"/>
                  </a:cubicBezTo>
                  <a:cubicBezTo>
                    <a:pt x="261" y="58"/>
                    <a:pt x="261" y="58"/>
                    <a:pt x="261" y="58"/>
                  </a:cubicBezTo>
                  <a:cubicBezTo>
                    <a:pt x="261" y="38"/>
                    <a:pt x="244" y="22"/>
                    <a:pt x="224" y="22"/>
                  </a:cubicBezTo>
                  <a:close/>
                  <a:moveTo>
                    <a:pt x="239" y="188"/>
                  </a:moveTo>
                  <a:cubicBezTo>
                    <a:pt x="239" y="196"/>
                    <a:pt x="232" y="203"/>
                    <a:pt x="224" y="203"/>
                  </a:cubicBezTo>
                  <a:cubicBezTo>
                    <a:pt x="36" y="203"/>
                    <a:pt x="36" y="203"/>
                    <a:pt x="36" y="203"/>
                  </a:cubicBezTo>
                  <a:cubicBezTo>
                    <a:pt x="28" y="203"/>
                    <a:pt x="22" y="196"/>
                    <a:pt x="22" y="188"/>
                  </a:cubicBezTo>
                  <a:cubicBezTo>
                    <a:pt x="22" y="58"/>
                    <a:pt x="22" y="58"/>
                    <a:pt x="22" y="58"/>
                  </a:cubicBezTo>
                  <a:cubicBezTo>
                    <a:pt x="22" y="50"/>
                    <a:pt x="28" y="44"/>
                    <a:pt x="36" y="44"/>
                  </a:cubicBezTo>
                  <a:cubicBezTo>
                    <a:pt x="224" y="44"/>
                    <a:pt x="224" y="44"/>
                    <a:pt x="224" y="44"/>
                  </a:cubicBezTo>
                  <a:cubicBezTo>
                    <a:pt x="232" y="44"/>
                    <a:pt x="239" y="50"/>
                    <a:pt x="239" y="58"/>
                  </a:cubicBezTo>
                  <a:lnTo>
                    <a:pt x="239" y="188"/>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 name="Freeform 295"/>
            <p:cNvSpPr>
              <a:spLocks noEditPoints="1"/>
            </p:cNvSpPr>
            <p:nvPr/>
          </p:nvSpPr>
          <p:spPr bwMode="auto">
            <a:xfrm>
              <a:off x="8117070" y="1393433"/>
              <a:ext cx="259674" cy="259674"/>
            </a:xfrm>
            <a:custGeom>
              <a:avLst/>
              <a:gdLst>
                <a:gd name="T0" fmla="*/ 61 w 123"/>
                <a:gd name="T1" fmla="*/ 0 h 123"/>
                <a:gd name="T2" fmla="*/ 0 w 123"/>
                <a:gd name="T3" fmla="*/ 61 h 123"/>
                <a:gd name="T4" fmla="*/ 61 w 123"/>
                <a:gd name="T5" fmla="*/ 123 h 123"/>
                <a:gd name="T6" fmla="*/ 123 w 123"/>
                <a:gd name="T7" fmla="*/ 61 h 123"/>
                <a:gd name="T8" fmla="*/ 61 w 123"/>
                <a:gd name="T9" fmla="*/ 0 h 123"/>
                <a:gd name="T10" fmla="*/ 61 w 123"/>
                <a:gd name="T11" fmla="*/ 101 h 123"/>
                <a:gd name="T12" fmla="*/ 21 w 123"/>
                <a:gd name="T13" fmla="*/ 61 h 123"/>
                <a:gd name="T14" fmla="*/ 61 w 123"/>
                <a:gd name="T15" fmla="*/ 21 h 123"/>
                <a:gd name="T16" fmla="*/ 101 w 123"/>
                <a:gd name="T17" fmla="*/ 61 h 123"/>
                <a:gd name="T18" fmla="*/ 61 w 123"/>
                <a:gd name="T19" fmla="*/ 10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3">
                  <a:moveTo>
                    <a:pt x="61" y="0"/>
                  </a:moveTo>
                  <a:cubicBezTo>
                    <a:pt x="27" y="0"/>
                    <a:pt x="0" y="27"/>
                    <a:pt x="0" y="61"/>
                  </a:cubicBezTo>
                  <a:cubicBezTo>
                    <a:pt x="0" y="95"/>
                    <a:pt x="27" y="123"/>
                    <a:pt x="61" y="123"/>
                  </a:cubicBezTo>
                  <a:cubicBezTo>
                    <a:pt x="95" y="123"/>
                    <a:pt x="123" y="95"/>
                    <a:pt x="123" y="61"/>
                  </a:cubicBezTo>
                  <a:cubicBezTo>
                    <a:pt x="123" y="27"/>
                    <a:pt x="95" y="0"/>
                    <a:pt x="61" y="0"/>
                  </a:cubicBezTo>
                  <a:close/>
                  <a:moveTo>
                    <a:pt x="61" y="101"/>
                  </a:moveTo>
                  <a:cubicBezTo>
                    <a:pt x="39" y="101"/>
                    <a:pt x="21" y="83"/>
                    <a:pt x="21" y="61"/>
                  </a:cubicBezTo>
                  <a:cubicBezTo>
                    <a:pt x="21" y="39"/>
                    <a:pt x="39" y="21"/>
                    <a:pt x="61" y="21"/>
                  </a:cubicBezTo>
                  <a:cubicBezTo>
                    <a:pt x="83" y="21"/>
                    <a:pt x="101" y="39"/>
                    <a:pt x="101" y="61"/>
                  </a:cubicBezTo>
                  <a:cubicBezTo>
                    <a:pt x="101" y="83"/>
                    <a:pt x="83" y="101"/>
                    <a:pt x="61" y="10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grpSp>
        <p:nvGrpSpPr>
          <p:cNvPr id="8" name="组合 7"/>
          <p:cNvGrpSpPr/>
          <p:nvPr/>
        </p:nvGrpSpPr>
        <p:grpSpPr>
          <a:xfrm>
            <a:off x="4222768" y="2068425"/>
            <a:ext cx="548947" cy="427856"/>
            <a:chOff x="9439656" y="2777910"/>
            <a:chExt cx="548947" cy="427856"/>
          </a:xfrm>
          <a:solidFill>
            <a:srgbClr val="EDD84B"/>
          </a:solidFill>
        </p:grpSpPr>
        <p:sp>
          <p:nvSpPr>
            <p:cNvPr id="9" name="Freeform 267"/>
            <p:cNvSpPr>
              <a:spLocks noEditPoints="1"/>
            </p:cNvSpPr>
            <p:nvPr/>
          </p:nvSpPr>
          <p:spPr bwMode="auto">
            <a:xfrm>
              <a:off x="9439656" y="2777910"/>
              <a:ext cx="548947" cy="427856"/>
            </a:xfrm>
            <a:custGeom>
              <a:avLst/>
              <a:gdLst>
                <a:gd name="T0" fmla="*/ 224 w 260"/>
                <a:gd name="T1" fmla="*/ 0 h 202"/>
                <a:gd name="T2" fmla="*/ 36 w 260"/>
                <a:gd name="T3" fmla="*/ 0 h 202"/>
                <a:gd name="T4" fmla="*/ 0 w 260"/>
                <a:gd name="T5" fmla="*/ 36 h 202"/>
                <a:gd name="T6" fmla="*/ 0 w 260"/>
                <a:gd name="T7" fmla="*/ 166 h 202"/>
                <a:gd name="T8" fmla="*/ 36 w 260"/>
                <a:gd name="T9" fmla="*/ 202 h 202"/>
                <a:gd name="T10" fmla="*/ 224 w 260"/>
                <a:gd name="T11" fmla="*/ 202 h 202"/>
                <a:gd name="T12" fmla="*/ 260 w 260"/>
                <a:gd name="T13" fmla="*/ 166 h 202"/>
                <a:gd name="T14" fmla="*/ 260 w 260"/>
                <a:gd name="T15" fmla="*/ 36 h 202"/>
                <a:gd name="T16" fmla="*/ 224 w 260"/>
                <a:gd name="T17" fmla="*/ 0 h 202"/>
                <a:gd name="T18" fmla="*/ 239 w 260"/>
                <a:gd name="T19" fmla="*/ 166 h 202"/>
                <a:gd name="T20" fmla="*/ 224 w 260"/>
                <a:gd name="T21" fmla="*/ 181 h 202"/>
                <a:gd name="T22" fmla="*/ 36 w 260"/>
                <a:gd name="T23" fmla="*/ 181 h 202"/>
                <a:gd name="T24" fmla="*/ 22 w 260"/>
                <a:gd name="T25" fmla="*/ 166 h 202"/>
                <a:gd name="T26" fmla="*/ 22 w 260"/>
                <a:gd name="T27" fmla="*/ 36 h 202"/>
                <a:gd name="T28" fmla="*/ 36 w 260"/>
                <a:gd name="T29" fmla="*/ 21 h 202"/>
                <a:gd name="T30" fmla="*/ 224 w 260"/>
                <a:gd name="T31" fmla="*/ 21 h 202"/>
                <a:gd name="T32" fmla="*/ 239 w 260"/>
                <a:gd name="T33" fmla="*/ 36 h 202"/>
                <a:gd name="T34" fmla="*/ 239 w 260"/>
                <a:gd name="T35" fmla="*/ 16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202">
                  <a:moveTo>
                    <a:pt x="224" y="0"/>
                  </a:moveTo>
                  <a:cubicBezTo>
                    <a:pt x="36" y="0"/>
                    <a:pt x="36" y="0"/>
                    <a:pt x="36" y="0"/>
                  </a:cubicBezTo>
                  <a:cubicBezTo>
                    <a:pt x="16" y="0"/>
                    <a:pt x="0" y="16"/>
                    <a:pt x="0" y="36"/>
                  </a:cubicBezTo>
                  <a:cubicBezTo>
                    <a:pt x="0" y="166"/>
                    <a:pt x="0" y="166"/>
                    <a:pt x="0" y="166"/>
                  </a:cubicBezTo>
                  <a:cubicBezTo>
                    <a:pt x="0" y="186"/>
                    <a:pt x="16" y="202"/>
                    <a:pt x="36" y="202"/>
                  </a:cubicBezTo>
                  <a:cubicBezTo>
                    <a:pt x="224" y="202"/>
                    <a:pt x="224" y="202"/>
                    <a:pt x="224" y="202"/>
                  </a:cubicBezTo>
                  <a:cubicBezTo>
                    <a:pt x="244" y="202"/>
                    <a:pt x="260" y="186"/>
                    <a:pt x="260" y="166"/>
                  </a:cubicBezTo>
                  <a:cubicBezTo>
                    <a:pt x="260" y="36"/>
                    <a:pt x="260" y="36"/>
                    <a:pt x="260" y="36"/>
                  </a:cubicBezTo>
                  <a:cubicBezTo>
                    <a:pt x="260" y="16"/>
                    <a:pt x="244" y="0"/>
                    <a:pt x="224" y="0"/>
                  </a:cubicBezTo>
                  <a:close/>
                  <a:moveTo>
                    <a:pt x="239" y="166"/>
                  </a:moveTo>
                  <a:cubicBezTo>
                    <a:pt x="239" y="174"/>
                    <a:pt x="232" y="181"/>
                    <a:pt x="224" y="181"/>
                  </a:cubicBezTo>
                  <a:cubicBezTo>
                    <a:pt x="36" y="181"/>
                    <a:pt x="36" y="181"/>
                    <a:pt x="36" y="181"/>
                  </a:cubicBezTo>
                  <a:cubicBezTo>
                    <a:pt x="28" y="181"/>
                    <a:pt x="22" y="174"/>
                    <a:pt x="22" y="166"/>
                  </a:cubicBezTo>
                  <a:cubicBezTo>
                    <a:pt x="22" y="36"/>
                    <a:pt x="22" y="36"/>
                    <a:pt x="22" y="36"/>
                  </a:cubicBezTo>
                  <a:cubicBezTo>
                    <a:pt x="22" y="28"/>
                    <a:pt x="28" y="21"/>
                    <a:pt x="36" y="21"/>
                  </a:cubicBezTo>
                  <a:cubicBezTo>
                    <a:pt x="224" y="21"/>
                    <a:pt x="224" y="21"/>
                    <a:pt x="224" y="21"/>
                  </a:cubicBezTo>
                  <a:cubicBezTo>
                    <a:pt x="232" y="21"/>
                    <a:pt x="239" y="28"/>
                    <a:pt x="239" y="36"/>
                  </a:cubicBezTo>
                  <a:lnTo>
                    <a:pt x="239" y="166"/>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0" name="Freeform 268"/>
            <p:cNvSpPr/>
            <p:nvPr/>
          </p:nvSpPr>
          <p:spPr bwMode="auto">
            <a:xfrm>
              <a:off x="9638784" y="2884201"/>
              <a:ext cx="192401" cy="215273"/>
            </a:xfrm>
            <a:custGeom>
              <a:avLst/>
              <a:gdLst>
                <a:gd name="T0" fmla="*/ 80 w 91"/>
                <a:gd name="T1" fmla="*/ 40 h 102"/>
                <a:gd name="T2" fmla="*/ 19 w 91"/>
                <a:gd name="T3" fmla="*/ 6 h 102"/>
                <a:gd name="T4" fmla="*/ 0 w 91"/>
                <a:gd name="T5" fmla="*/ 17 h 102"/>
                <a:gd name="T6" fmla="*/ 0 w 91"/>
                <a:gd name="T7" fmla="*/ 85 h 102"/>
                <a:gd name="T8" fmla="*/ 19 w 91"/>
                <a:gd name="T9" fmla="*/ 96 h 102"/>
                <a:gd name="T10" fmla="*/ 80 w 91"/>
                <a:gd name="T11" fmla="*/ 62 h 102"/>
                <a:gd name="T12" fmla="*/ 80 w 91"/>
                <a:gd name="T13" fmla="*/ 40 h 102"/>
              </a:gdLst>
              <a:ahLst/>
              <a:cxnLst>
                <a:cxn ang="0">
                  <a:pos x="T0" y="T1"/>
                </a:cxn>
                <a:cxn ang="0">
                  <a:pos x="T2" y="T3"/>
                </a:cxn>
                <a:cxn ang="0">
                  <a:pos x="T4" y="T5"/>
                </a:cxn>
                <a:cxn ang="0">
                  <a:pos x="T6" y="T7"/>
                </a:cxn>
                <a:cxn ang="0">
                  <a:pos x="T8" y="T9"/>
                </a:cxn>
                <a:cxn ang="0">
                  <a:pos x="T10" y="T11"/>
                </a:cxn>
                <a:cxn ang="0">
                  <a:pos x="T12" y="T13"/>
                </a:cxn>
              </a:cxnLst>
              <a:rect l="0" t="0" r="r" b="b"/>
              <a:pathLst>
                <a:path w="91" h="102">
                  <a:moveTo>
                    <a:pt x="80" y="40"/>
                  </a:moveTo>
                  <a:cubicBezTo>
                    <a:pt x="19" y="6"/>
                    <a:pt x="19" y="6"/>
                    <a:pt x="19" y="6"/>
                  </a:cubicBezTo>
                  <a:cubicBezTo>
                    <a:pt x="8" y="0"/>
                    <a:pt x="0" y="5"/>
                    <a:pt x="0" y="17"/>
                  </a:cubicBezTo>
                  <a:cubicBezTo>
                    <a:pt x="0" y="85"/>
                    <a:pt x="0" y="85"/>
                    <a:pt x="0" y="85"/>
                  </a:cubicBezTo>
                  <a:cubicBezTo>
                    <a:pt x="0" y="97"/>
                    <a:pt x="8" y="102"/>
                    <a:pt x="19" y="96"/>
                  </a:cubicBezTo>
                  <a:cubicBezTo>
                    <a:pt x="80" y="62"/>
                    <a:pt x="80" y="62"/>
                    <a:pt x="80" y="62"/>
                  </a:cubicBezTo>
                  <a:cubicBezTo>
                    <a:pt x="91" y="56"/>
                    <a:pt x="91" y="46"/>
                    <a:pt x="80"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grpSp>
        <p:nvGrpSpPr>
          <p:cNvPr id="11" name="组合 10"/>
          <p:cNvGrpSpPr/>
          <p:nvPr/>
        </p:nvGrpSpPr>
        <p:grpSpPr>
          <a:xfrm>
            <a:off x="8027184" y="2068425"/>
            <a:ext cx="548947" cy="524729"/>
            <a:chOff x="6472919" y="2732165"/>
            <a:chExt cx="548947" cy="524729"/>
          </a:xfrm>
          <a:solidFill>
            <a:srgbClr val="EDD84B"/>
          </a:solidFill>
        </p:grpSpPr>
        <p:sp>
          <p:nvSpPr>
            <p:cNvPr id="12" name="Freeform 255"/>
            <p:cNvSpPr>
              <a:spLocks noEditPoints="1"/>
            </p:cNvSpPr>
            <p:nvPr/>
          </p:nvSpPr>
          <p:spPr bwMode="auto">
            <a:xfrm>
              <a:off x="6472919" y="2732165"/>
              <a:ext cx="548947" cy="524729"/>
            </a:xfrm>
            <a:custGeom>
              <a:avLst/>
              <a:gdLst>
                <a:gd name="T0" fmla="*/ 224 w 260"/>
                <a:gd name="T1" fmla="*/ 0 h 248"/>
                <a:gd name="T2" fmla="*/ 36 w 260"/>
                <a:gd name="T3" fmla="*/ 0 h 248"/>
                <a:gd name="T4" fmla="*/ 0 w 260"/>
                <a:gd name="T5" fmla="*/ 36 h 248"/>
                <a:gd name="T6" fmla="*/ 0 w 260"/>
                <a:gd name="T7" fmla="*/ 166 h 248"/>
                <a:gd name="T8" fmla="*/ 29 w 260"/>
                <a:gd name="T9" fmla="*/ 203 h 248"/>
                <a:gd name="T10" fmla="*/ 68 w 260"/>
                <a:gd name="T11" fmla="*/ 203 h 248"/>
                <a:gd name="T12" fmla="*/ 84 w 260"/>
                <a:gd name="T13" fmla="*/ 210 h 248"/>
                <a:gd name="T14" fmla="*/ 110 w 260"/>
                <a:gd name="T15" fmla="*/ 239 h 248"/>
                <a:gd name="T16" fmla="*/ 130 w 260"/>
                <a:gd name="T17" fmla="*/ 248 h 248"/>
                <a:gd name="T18" fmla="*/ 150 w 260"/>
                <a:gd name="T19" fmla="*/ 239 h 248"/>
                <a:gd name="T20" fmla="*/ 176 w 260"/>
                <a:gd name="T21" fmla="*/ 210 h 248"/>
                <a:gd name="T22" fmla="*/ 188 w 260"/>
                <a:gd name="T23" fmla="*/ 203 h 248"/>
                <a:gd name="T24" fmla="*/ 228 w 260"/>
                <a:gd name="T25" fmla="*/ 203 h 248"/>
                <a:gd name="T26" fmla="*/ 260 w 260"/>
                <a:gd name="T27" fmla="*/ 166 h 248"/>
                <a:gd name="T28" fmla="*/ 260 w 260"/>
                <a:gd name="T29" fmla="*/ 36 h 248"/>
                <a:gd name="T30" fmla="*/ 224 w 260"/>
                <a:gd name="T31" fmla="*/ 0 h 248"/>
                <a:gd name="T32" fmla="*/ 239 w 260"/>
                <a:gd name="T33" fmla="*/ 166 h 248"/>
                <a:gd name="T34" fmla="*/ 228 w 260"/>
                <a:gd name="T35" fmla="*/ 181 h 248"/>
                <a:gd name="T36" fmla="*/ 188 w 260"/>
                <a:gd name="T37" fmla="*/ 181 h 248"/>
                <a:gd name="T38" fmla="*/ 158 w 260"/>
                <a:gd name="T39" fmla="*/ 197 h 248"/>
                <a:gd name="T40" fmla="*/ 134 w 260"/>
                <a:gd name="T41" fmla="*/ 224 h 248"/>
                <a:gd name="T42" fmla="*/ 130 w 260"/>
                <a:gd name="T43" fmla="*/ 226 h 248"/>
                <a:gd name="T44" fmla="*/ 126 w 260"/>
                <a:gd name="T45" fmla="*/ 224 h 248"/>
                <a:gd name="T46" fmla="*/ 102 w 260"/>
                <a:gd name="T47" fmla="*/ 197 h 248"/>
                <a:gd name="T48" fmla="*/ 68 w 260"/>
                <a:gd name="T49" fmla="*/ 181 h 248"/>
                <a:gd name="T50" fmla="*/ 29 w 260"/>
                <a:gd name="T51" fmla="*/ 181 h 248"/>
                <a:gd name="T52" fmla="*/ 21 w 260"/>
                <a:gd name="T53" fmla="*/ 166 h 248"/>
                <a:gd name="T54" fmla="*/ 21 w 260"/>
                <a:gd name="T55" fmla="*/ 36 h 248"/>
                <a:gd name="T56" fmla="*/ 36 w 260"/>
                <a:gd name="T57" fmla="*/ 22 h 248"/>
                <a:gd name="T58" fmla="*/ 224 w 260"/>
                <a:gd name="T59" fmla="*/ 22 h 248"/>
                <a:gd name="T60" fmla="*/ 239 w 260"/>
                <a:gd name="T61" fmla="*/ 36 h 248"/>
                <a:gd name="T62" fmla="*/ 239 w 260"/>
                <a:gd name="T63" fmla="*/ 16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248">
                  <a:moveTo>
                    <a:pt x="224" y="0"/>
                  </a:moveTo>
                  <a:cubicBezTo>
                    <a:pt x="36" y="0"/>
                    <a:pt x="36" y="0"/>
                    <a:pt x="36" y="0"/>
                  </a:cubicBezTo>
                  <a:cubicBezTo>
                    <a:pt x="16" y="0"/>
                    <a:pt x="0" y="16"/>
                    <a:pt x="0" y="36"/>
                  </a:cubicBezTo>
                  <a:cubicBezTo>
                    <a:pt x="0" y="166"/>
                    <a:pt x="0" y="166"/>
                    <a:pt x="0" y="166"/>
                  </a:cubicBezTo>
                  <a:cubicBezTo>
                    <a:pt x="0" y="186"/>
                    <a:pt x="13" y="203"/>
                    <a:pt x="29" y="203"/>
                  </a:cubicBezTo>
                  <a:cubicBezTo>
                    <a:pt x="45" y="203"/>
                    <a:pt x="62" y="203"/>
                    <a:pt x="68" y="203"/>
                  </a:cubicBezTo>
                  <a:cubicBezTo>
                    <a:pt x="74" y="203"/>
                    <a:pt x="82" y="206"/>
                    <a:pt x="84" y="210"/>
                  </a:cubicBezTo>
                  <a:cubicBezTo>
                    <a:pt x="87" y="214"/>
                    <a:pt x="99" y="227"/>
                    <a:pt x="110" y="239"/>
                  </a:cubicBezTo>
                  <a:cubicBezTo>
                    <a:pt x="115" y="245"/>
                    <a:pt x="123" y="248"/>
                    <a:pt x="130" y="248"/>
                  </a:cubicBezTo>
                  <a:cubicBezTo>
                    <a:pt x="137" y="248"/>
                    <a:pt x="145" y="245"/>
                    <a:pt x="150" y="239"/>
                  </a:cubicBezTo>
                  <a:cubicBezTo>
                    <a:pt x="161" y="227"/>
                    <a:pt x="173" y="214"/>
                    <a:pt x="176" y="210"/>
                  </a:cubicBezTo>
                  <a:cubicBezTo>
                    <a:pt x="178" y="206"/>
                    <a:pt x="184" y="203"/>
                    <a:pt x="188" y="203"/>
                  </a:cubicBezTo>
                  <a:cubicBezTo>
                    <a:pt x="192" y="203"/>
                    <a:pt x="210" y="203"/>
                    <a:pt x="228" y="203"/>
                  </a:cubicBezTo>
                  <a:cubicBezTo>
                    <a:pt x="246" y="203"/>
                    <a:pt x="260" y="186"/>
                    <a:pt x="260" y="166"/>
                  </a:cubicBezTo>
                  <a:cubicBezTo>
                    <a:pt x="260" y="36"/>
                    <a:pt x="260" y="36"/>
                    <a:pt x="260" y="36"/>
                  </a:cubicBezTo>
                  <a:cubicBezTo>
                    <a:pt x="260" y="16"/>
                    <a:pt x="244" y="0"/>
                    <a:pt x="224" y="0"/>
                  </a:cubicBezTo>
                  <a:close/>
                  <a:moveTo>
                    <a:pt x="239" y="166"/>
                  </a:moveTo>
                  <a:cubicBezTo>
                    <a:pt x="239" y="174"/>
                    <a:pt x="233" y="181"/>
                    <a:pt x="228" y="181"/>
                  </a:cubicBezTo>
                  <a:cubicBezTo>
                    <a:pt x="188" y="181"/>
                    <a:pt x="188" y="181"/>
                    <a:pt x="188" y="181"/>
                  </a:cubicBezTo>
                  <a:cubicBezTo>
                    <a:pt x="177" y="181"/>
                    <a:pt x="165" y="188"/>
                    <a:pt x="158" y="197"/>
                  </a:cubicBezTo>
                  <a:cubicBezTo>
                    <a:pt x="156" y="200"/>
                    <a:pt x="146" y="212"/>
                    <a:pt x="134" y="224"/>
                  </a:cubicBezTo>
                  <a:cubicBezTo>
                    <a:pt x="133" y="226"/>
                    <a:pt x="131" y="226"/>
                    <a:pt x="130" y="226"/>
                  </a:cubicBezTo>
                  <a:cubicBezTo>
                    <a:pt x="129" y="226"/>
                    <a:pt x="127" y="226"/>
                    <a:pt x="126" y="224"/>
                  </a:cubicBezTo>
                  <a:cubicBezTo>
                    <a:pt x="114" y="212"/>
                    <a:pt x="104" y="200"/>
                    <a:pt x="102" y="197"/>
                  </a:cubicBezTo>
                  <a:cubicBezTo>
                    <a:pt x="95" y="188"/>
                    <a:pt x="81" y="181"/>
                    <a:pt x="68" y="181"/>
                  </a:cubicBezTo>
                  <a:cubicBezTo>
                    <a:pt x="29" y="181"/>
                    <a:pt x="29" y="181"/>
                    <a:pt x="29" y="181"/>
                  </a:cubicBezTo>
                  <a:cubicBezTo>
                    <a:pt x="26" y="181"/>
                    <a:pt x="21" y="175"/>
                    <a:pt x="21" y="166"/>
                  </a:cubicBezTo>
                  <a:cubicBezTo>
                    <a:pt x="21" y="36"/>
                    <a:pt x="21" y="36"/>
                    <a:pt x="21" y="36"/>
                  </a:cubicBezTo>
                  <a:cubicBezTo>
                    <a:pt x="21" y="28"/>
                    <a:pt x="28" y="22"/>
                    <a:pt x="36" y="22"/>
                  </a:cubicBezTo>
                  <a:cubicBezTo>
                    <a:pt x="224" y="22"/>
                    <a:pt x="224" y="22"/>
                    <a:pt x="224" y="22"/>
                  </a:cubicBezTo>
                  <a:cubicBezTo>
                    <a:pt x="232" y="22"/>
                    <a:pt x="239" y="28"/>
                    <a:pt x="239" y="36"/>
                  </a:cubicBezTo>
                  <a:lnTo>
                    <a:pt x="239" y="166"/>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3" name="Rectangle 256"/>
            <p:cNvSpPr>
              <a:spLocks noChangeArrowheads="1"/>
            </p:cNvSpPr>
            <p:nvPr/>
          </p:nvSpPr>
          <p:spPr bwMode="auto">
            <a:xfrm>
              <a:off x="6624956" y="2901692"/>
              <a:ext cx="244874" cy="29600"/>
            </a:xfrm>
            <a:prstGeom prst="rect">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4" name="Rectangle 257"/>
            <p:cNvSpPr>
              <a:spLocks noChangeArrowheads="1"/>
            </p:cNvSpPr>
            <p:nvPr/>
          </p:nvSpPr>
          <p:spPr bwMode="auto">
            <a:xfrm>
              <a:off x="6624956" y="2977038"/>
              <a:ext cx="244874" cy="29600"/>
            </a:xfrm>
            <a:prstGeom prst="rect">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grpSp>
        <p:nvGrpSpPr>
          <p:cNvPr id="15" name="组合 14"/>
          <p:cNvGrpSpPr/>
          <p:nvPr/>
        </p:nvGrpSpPr>
        <p:grpSpPr>
          <a:xfrm>
            <a:off x="342151" y="4595603"/>
            <a:ext cx="626984" cy="398256"/>
            <a:chOff x="10847006" y="2792710"/>
            <a:chExt cx="626984" cy="398256"/>
          </a:xfrm>
          <a:solidFill>
            <a:srgbClr val="EDD84B"/>
          </a:solidFill>
        </p:grpSpPr>
        <p:sp>
          <p:nvSpPr>
            <p:cNvPr id="16" name="Freeform 248"/>
            <p:cNvSpPr/>
            <p:nvPr/>
          </p:nvSpPr>
          <p:spPr bwMode="auto">
            <a:xfrm>
              <a:off x="10847006" y="2792710"/>
              <a:ext cx="488402" cy="372692"/>
            </a:xfrm>
            <a:custGeom>
              <a:avLst/>
              <a:gdLst>
                <a:gd name="T0" fmla="*/ 58 w 231"/>
                <a:gd name="T1" fmla="*/ 101 h 176"/>
                <a:gd name="T2" fmla="*/ 58 w 231"/>
                <a:gd name="T3" fmla="*/ 51 h 176"/>
                <a:gd name="T4" fmla="*/ 79 w 231"/>
                <a:gd name="T5" fmla="*/ 29 h 176"/>
                <a:gd name="T6" fmla="*/ 217 w 231"/>
                <a:gd name="T7" fmla="*/ 29 h 176"/>
                <a:gd name="T8" fmla="*/ 231 w 231"/>
                <a:gd name="T9" fmla="*/ 0 h 176"/>
                <a:gd name="T10" fmla="*/ 79 w 231"/>
                <a:gd name="T11" fmla="*/ 0 h 176"/>
                <a:gd name="T12" fmla="*/ 29 w 231"/>
                <a:gd name="T13" fmla="*/ 51 h 176"/>
                <a:gd name="T14" fmla="*/ 29 w 231"/>
                <a:gd name="T15" fmla="*/ 101 h 176"/>
                <a:gd name="T16" fmla="*/ 0 w 231"/>
                <a:gd name="T17" fmla="*/ 101 h 176"/>
                <a:gd name="T18" fmla="*/ 43 w 231"/>
                <a:gd name="T19" fmla="*/ 176 h 176"/>
                <a:gd name="T20" fmla="*/ 86 w 231"/>
                <a:gd name="T21" fmla="*/ 101 h 176"/>
                <a:gd name="T22" fmla="*/ 58 w 231"/>
                <a:gd name="T23" fmla="*/ 10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176">
                  <a:moveTo>
                    <a:pt x="58" y="101"/>
                  </a:moveTo>
                  <a:cubicBezTo>
                    <a:pt x="58" y="51"/>
                    <a:pt x="58" y="51"/>
                    <a:pt x="58" y="51"/>
                  </a:cubicBezTo>
                  <a:cubicBezTo>
                    <a:pt x="58" y="39"/>
                    <a:pt x="67" y="29"/>
                    <a:pt x="79" y="29"/>
                  </a:cubicBezTo>
                  <a:cubicBezTo>
                    <a:pt x="217" y="29"/>
                    <a:pt x="217" y="29"/>
                    <a:pt x="217" y="29"/>
                  </a:cubicBezTo>
                  <a:cubicBezTo>
                    <a:pt x="231" y="0"/>
                    <a:pt x="231" y="0"/>
                    <a:pt x="231" y="0"/>
                  </a:cubicBezTo>
                  <a:cubicBezTo>
                    <a:pt x="79" y="0"/>
                    <a:pt x="79" y="0"/>
                    <a:pt x="79" y="0"/>
                  </a:cubicBezTo>
                  <a:cubicBezTo>
                    <a:pt x="51" y="0"/>
                    <a:pt x="29" y="23"/>
                    <a:pt x="29" y="51"/>
                  </a:cubicBezTo>
                  <a:cubicBezTo>
                    <a:pt x="29" y="101"/>
                    <a:pt x="29" y="101"/>
                    <a:pt x="29" y="101"/>
                  </a:cubicBezTo>
                  <a:cubicBezTo>
                    <a:pt x="0" y="101"/>
                    <a:pt x="0" y="101"/>
                    <a:pt x="0" y="101"/>
                  </a:cubicBezTo>
                  <a:cubicBezTo>
                    <a:pt x="43" y="176"/>
                    <a:pt x="43" y="176"/>
                    <a:pt x="43" y="176"/>
                  </a:cubicBezTo>
                  <a:cubicBezTo>
                    <a:pt x="86" y="101"/>
                    <a:pt x="86" y="101"/>
                    <a:pt x="86" y="101"/>
                  </a:cubicBezTo>
                  <a:lnTo>
                    <a:pt x="58" y="101"/>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7" name="Freeform 249"/>
            <p:cNvSpPr/>
            <p:nvPr/>
          </p:nvSpPr>
          <p:spPr bwMode="auto">
            <a:xfrm>
              <a:off x="10969443" y="2818274"/>
              <a:ext cx="504547" cy="372692"/>
            </a:xfrm>
            <a:custGeom>
              <a:avLst/>
              <a:gdLst>
                <a:gd name="T0" fmla="*/ 239 w 239"/>
                <a:gd name="T1" fmla="*/ 75 h 176"/>
                <a:gd name="T2" fmla="*/ 195 w 239"/>
                <a:gd name="T3" fmla="*/ 0 h 176"/>
                <a:gd name="T4" fmla="*/ 152 w 239"/>
                <a:gd name="T5" fmla="*/ 75 h 176"/>
                <a:gd name="T6" fmla="*/ 181 w 239"/>
                <a:gd name="T7" fmla="*/ 75 h 176"/>
                <a:gd name="T8" fmla="*/ 181 w 239"/>
                <a:gd name="T9" fmla="*/ 125 h 176"/>
                <a:gd name="T10" fmla="*/ 159 w 239"/>
                <a:gd name="T11" fmla="*/ 147 h 176"/>
                <a:gd name="T12" fmla="*/ 14 w 239"/>
                <a:gd name="T13" fmla="*/ 147 h 176"/>
                <a:gd name="T14" fmla="*/ 0 w 239"/>
                <a:gd name="T15" fmla="*/ 176 h 176"/>
                <a:gd name="T16" fmla="*/ 159 w 239"/>
                <a:gd name="T17" fmla="*/ 176 h 176"/>
                <a:gd name="T18" fmla="*/ 210 w 239"/>
                <a:gd name="T19" fmla="*/ 125 h 176"/>
                <a:gd name="T20" fmla="*/ 210 w 239"/>
                <a:gd name="T21" fmla="*/ 75 h 176"/>
                <a:gd name="T22" fmla="*/ 239 w 239"/>
                <a:gd name="T23" fmla="*/ 7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176">
                  <a:moveTo>
                    <a:pt x="239" y="75"/>
                  </a:moveTo>
                  <a:cubicBezTo>
                    <a:pt x="195" y="0"/>
                    <a:pt x="195" y="0"/>
                    <a:pt x="195" y="0"/>
                  </a:cubicBezTo>
                  <a:cubicBezTo>
                    <a:pt x="152" y="75"/>
                    <a:pt x="152" y="75"/>
                    <a:pt x="152" y="75"/>
                  </a:cubicBezTo>
                  <a:cubicBezTo>
                    <a:pt x="181" y="75"/>
                    <a:pt x="181" y="75"/>
                    <a:pt x="181" y="75"/>
                  </a:cubicBezTo>
                  <a:cubicBezTo>
                    <a:pt x="181" y="125"/>
                    <a:pt x="181" y="125"/>
                    <a:pt x="181" y="125"/>
                  </a:cubicBezTo>
                  <a:cubicBezTo>
                    <a:pt x="181" y="137"/>
                    <a:pt x="171" y="147"/>
                    <a:pt x="159" y="147"/>
                  </a:cubicBezTo>
                  <a:cubicBezTo>
                    <a:pt x="14" y="147"/>
                    <a:pt x="14" y="147"/>
                    <a:pt x="14" y="147"/>
                  </a:cubicBezTo>
                  <a:cubicBezTo>
                    <a:pt x="0" y="176"/>
                    <a:pt x="0" y="176"/>
                    <a:pt x="0" y="176"/>
                  </a:cubicBezTo>
                  <a:cubicBezTo>
                    <a:pt x="159" y="176"/>
                    <a:pt x="159" y="176"/>
                    <a:pt x="159" y="176"/>
                  </a:cubicBezTo>
                  <a:cubicBezTo>
                    <a:pt x="187" y="176"/>
                    <a:pt x="210" y="153"/>
                    <a:pt x="210" y="125"/>
                  </a:cubicBezTo>
                  <a:cubicBezTo>
                    <a:pt x="210" y="75"/>
                    <a:pt x="210" y="75"/>
                    <a:pt x="210" y="75"/>
                  </a:cubicBezTo>
                  <a:lnTo>
                    <a:pt x="239" y="75"/>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grpSp>
        <p:nvGrpSpPr>
          <p:cNvPr id="18" name="组合 17"/>
          <p:cNvGrpSpPr/>
          <p:nvPr/>
        </p:nvGrpSpPr>
        <p:grpSpPr>
          <a:xfrm>
            <a:off x="4215368" y="4595603"/>
            <a:ext cx="563747" cy="444001"/>
            <a:chOff x="9424856" y="1293869"/>
            <a:chExt cx="563747" cy="444001"/>
          </a:xfrm>
          <a:solidFill>
            <a:srgbClr val="EDD84B"/>
          </a:solidFill>
        </p:grpSpPr>
        <p:sp>
          <p:nvSpPr>
            <p:cNvPr id="19" name="Freeform 258"/>
            <p:cNvSpPr/>
            <p:nvPr/>
          </p:nvSpPr>
          <p:spPr bwMode="auto">
            <a:xfrm>
              <a:off x="9439656" y="1308669"/>
              <a:ext cx="548947" cy="429201"/>
            </a:xfrm>
            <a:custGeom>
              <a:avLst/>
              <a:gdLst>
                <a:gd name="T0" fmla="*/ 224 w 260"/>
                <a:gd name="T1" fmla="*/ 0 h 203"/>
                <a:gd name="T2" fmla="*/ 174 w 260"/>
                <a:gd name="T3" fmla="*/ 0 h 203"/>
                <a:gd name="T4" fmla="*/ 174 w 260"/>
                <a:gd name="T5" fmla="*/ 22 h 203"/>
                <a:gd name="T6" fmla="*/ 224 w 260"/>
                <a:gd name="T7" fmla="*/ 22 h 203"/>
                <a:gd name="T8" fmla="*/ 239 w 260"/>
                <a:gd name="T9" fmla="*/ 36 h 203"/>
                <a:gd name="T10" fmla="*/ 239 w 260"/>
                <a:gd name="T11" fmla="*/ 166 h 203"/>
                <a:gd name="T12" fmla="*/ 224 w 260"/>
                <a:gd name="T13" fmla="*/ 181 h 203"/>
                <a:gd name="T14" fmla="*/ 36 w 260"/>
                <a:gd name="T15" fmla="*/ 181 h 203"/>
                <a:gd name="T16" fmla="*/ 22 w 260"/>
                <a:gd name="T17" fmla="*/ 166 h 203"/>
                <a:gd name="T18" fmla="*/ 22 w 260"/>
                <a:gd name="T19" fmla="*/ 123 h 203"/>
                <a:gd name="T20" fmla="*/ 0 w 260"/>
                <a:gd name="T21" fmla="*/ 123 h 203"/>
                <a:gd name="T22" fmla="*/ 0 w 260"/>
                <a:gd name="T23" fmla="*/ 166 h 203"/>
                <a:gd name="T24" fmla="*/ 36 w 260"/>
                <a:gd name="T25" fmla="*/ 203 h 203"/>
                <a:gd name="T26" fmla="*/ 224 w 260"/>
                <a:gd name="T27" fmla="*/ 203 h 203"/>
                <a:gd name="T28" fmla="*/ 260 w 260"/>
                <a:gd name="T29" fmla="*/ 166 h 203"/>
                <a:gd name="T30" fmla="*/ 260 w 260"/>
                <a:gd name="T31" fmla="*/ 36 h 203"/>
                <a:gd name="T32" fmla="*/ 224 w 260"/>
                <a:gd name="T33"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 h="203">
                  <a:moveTo>
                    <a:pt x="224" y="0"/>
                  </a:moveTo>
                  <a:cubicBezTo>
                    <a:pt x="174" y="0"/>
                    <a:pt x="174" y="0"/>
                    <a:pt x="174" y="0"/>
                  </a:cubicBezTo>
                  <a:cubicBezTo>
                    <a:pt x="174" y="22"/>
                    <a:pt x="174" y="22"/>
                    <a:pt x="174" y="22"/>
                  </a:cubicBezTo>
                  <a:cubicBezTo>
                    <a:pt x="224" y="22"/>
                    <a:pt x="224" y="22"/>
                    <a:pt x="224" y="22"/>
                  </a:cubicBezTo>
                  <a:cubicBezTo>
                    <a:pt x="232" y="22"/>
                    <a:pt x="239" y="28"/>
                    <a:pt x="239" y="36"/>
                  </a:cubicBezTo>
                  <a:cubicBezTo>
                    <a:pt x="239" y="166"/>
                    <a:pt x="239" y="166"/>
                    <a:pt x="239" y="166"/>
                  </a:cubicBezTo>
                  <a:cubicBezTo>
                    <a:pt x="239" y="174"/>
                    <a:pt x="232" y="181"/>
                    <a:pt x="224" y="181"/>
                  </a:cubicBezTo>
                  <a:cubicBezTo>
                    <a:pt x="36" y="181"/>
                    <a:pt x="36" y="181"/>
                    <a:pt x="36" y="181"/>
                  </a:cubicBezTo>
                  <a:cubicBezTo>
                    <a:pt x="28" y="181"/>
                    <a:pt x="22" y="174"/>
                    <a:pt x="22" y="166"/>
                  </a:cubicBezTo>
                  <a:cubicBezTo>
                    <a:pt x="22" y="123"/>
                    <a:pt x="22" y="123"/>
                    <a:pt x="22" y="123"/>
                  </a:cubicBezTo>
                  <a:cubicBezTo>
                    <a:pt x="0" y="123"/>
                    <a:pt x="0" y="123"/>
                    <a:pt x="0" y="123"/>
                  </a:cubicBezTo>
                  <a:cubicBezTo>
                    <a:pt x="0" y="166"/>
                    <a:pt x="0" y="166"/>
                    <a:pt x="0" y="166"/>
                  </a:cubicBezTo>
                  <a:cubicBezTo>
                    <a:pt x="0" y="186"/>
                    <a:pt x="16" y="203"/>
                    <a:pt x="36" y="203"/>
                  </a:cubicBezTo>
                  <a:cubicBezTo>
                    <a:pt x="224" y="203"/>
                    <a:pt x="224" y="203"/>
                    <a:pt x="224" y="203"/>
                  </a:cubicBezTo>
                  <a:cubicBezTo>
                    <a:pt x="244" y="203"/>
                    <a:pt x="260" y="186"/>
                    <a:pt x="260" y="166"/>
                  </a:cubicBezTo>
                  <a:cubicBezTo>
                    <a:pt x="260" y="36"/>
                    <a:pt x="260" y="36"/>
                    <a:pt x="260" y="36"/>
                  </a:cubicBezTo>
                  <a:cubicBezTo>
                    <a:pt x="260" y="16"/>
                    <a:pt x="244" y="0"/>
                    <a:pt x="22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0" name="Freeform 259"/>
            <p:cNvSpPr/>
            <p:nvPr/>
          </p:nvSpPr>
          <p:spPr bwMode="auto">
            <a:xfrm>
              <a:off x="9424856" y="1293869"/>
              <a:ext cx="152037" cy="220655"/>
            </a:xfrm>
            <a:custGeom>
              <a:avLst/>
              <a:gdLst>
                <a:gd name="T0" fmla="*/ 0 w 72"/>
                <a:gd name="T1" fmla="*/ 101 h 104"/>
                <a:gd name="T2" fmla="*/ 46 w 72"/>
                <a:gd name="T3" fmla="*/ 90 h 104"/>
                <a:gd name="T4" fmla="*/ 64 w 72"/>
                <a:gd name="T5" fmla="*/ 70 h 104"/>
                <a:gd name="T6" fmla="*/ 69 w 72"/>
                <a:gd name="T7" fmla="*/ 57 h 104"/>
                <a:gd name="T8" fmla="*/ 71 w 72"/>
                <a:gd name="T9" fmla="*/ 50 h 104"/>
                <a:gd name="T10" fmla="*/ 72 w 72"/>
                <a:gd name="T11" fmla="*/ 46 h 104"/>
                <a:gd name="T12" fmla="*/ 72 w 72"/>
                <a:gd name="T13" fmla="*/ 43 h 104"/>
                <a:gd name="T14" fmla="*/ 71 w 72"/>
                <a:gd name="T15" fmla="*/ 43 h 104"/>
                <a:gd name="T16" fmla="*/ 72 w 72"/>
                <a:gd name="T17" fmla="*/ 36 h 104"/>
                <a:gd name="T18" fmla="*/ 36 w 72"/>
                <a:gd name="T19" fmla="*/ 0 h 104"/>
                <a:gd name="T20" fmla="*/ 0 w 72"/>
                <a:gd name="T21" fmla="*/ 36 h 104"/>
                <a:gd name="T22" fmla="*/ 36 w 72"/>
                <a:gd name="T23" fmla="*/ 72 h 104"/>
                <a:gd name="T24" fmla="*/ 38 w 72"/>
                <a:gd name="T25" fmla="*/ 72 h 104"/>
                <a:gd name="T26" fmla="*/ 35 w 72"/>
                <a:gd name="T27" fmla="*/ 78 h 104"/>
                <a:gd name="T28" fmla="*/ 0 w 72"/>
                <a:gd name="T29" fmla="*/ 10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04">
                  <a:moveTo>
                    <a:pt x="0" y="101"/>
                  </a:moveTo>
                  <a:cubicBezTo>
                    <a:pt x="15" y="104"/>
                    <a:pt x="32" y="100"/>
                    <a:pt x="46" y="90"/>
                  </a:cubicBezTo>
                  <a:cubicBezTo>
                    <a:pt x="53" y="85"/>
                    <a:pt x="60" y="78"/>
                    <a:pt x="64" y="70"/>
                  </a:cubicBezTo>
                  <a:cubicBezTo>
                    <a:pt x="66" y="66"/>
                    <a:pt x="68" y="61"/>
                    <a:pt x="69" y="57"/>
                  </a:cubicBezTo>
                  <a:cubicBezTo>
                    <a:pt x="70" y="55"/>
                    <a:pt x="71" y="52"/>
                    <a:pt x="71" y="50"/>
                  </a:cubicBezTo>
                  <a:cubicBezTo>
                    <a:pt x="72" y="46"/>
                    <a:pt x="72" y="46"/>
                    <a:pt x="72" y="46"/>
                  </a:cubicBezTo>
                  <a:cubicBezTo>
                    <a:pt x="72" y="43"/>
                    <a:pt x="72" y="43"/>
                    <a:pt x="72" y="43"/>
                  </a:cubicBezTo>
                  <a:cubicBezTo>
                    <a:pt x="71" y="43"/>
                    <a:pt x="71" y="43"/>
                    <a:pt x="71" y="43"/>
                  </a:cubicBezTo>
                  <a:cubicBezTo>
                    <a:pt x="72" y="41"/>
                    <a:pt x="72" y="38"/>
                    <a:pt x="72" y="36"/>
                  </a:cubicBezTo>
                  <a:cubicBezTo>
                    <a:pt x="72" y="16"/>
                    <a:pt x="56" y="0"/>
                    <a:pt x="36" y="0"/>
                  </a:cubicBezTo>
                  <a:cubicBezTo>
                    <a:pt x="16" y="0"/>
                    <a:pt x="0" y="16"/>
                    <a:pt x="0" y="36"/>
                  </a:cubicBezTo>
                  <a:cubicBezTo>
                    <a:pt x="0" y="56"/>
                    <a:pt x="16" y="72"/>
                    <a:pt x="36" y="72"/>
                  </a:cubicBezTo>
                  <a:cubicBezTo>
                    <a:pt x="37" y="72"/>
                    <a:pt x="38" y="72"/>
                    <a:pt x="38" y="72"/>
                  </a:cubicBezTo>
                  <a:cubicBezTo>
                    <a:pt x="37" y="74"/>
                    <a:pt x="36" y="76"/>
                    <a:pt x="35" y="78"/>
                  </a:cubicBezTo>
                  <a:cubicBezTo>
                    <a:pt x="27" y="89"/>
                    <a:pt x="15" y="98"/>
                    <a:pt x="0" y="10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1" name="Freeform 260"/>
            <p:cNvSpPr/>
            <p:nvPr/>
          </p:nvSpPr>
          <p:spPr bwMode="auto">
            <a:xfrm>
              <a:off x="9591693" y="1293869"/>
              <a:ext cx="154728" cy="220655"/>
            </a:xfrm>
            <a:custGeom>
              <a:avLst/>
              <a:gdLst>
                <a:gd name="T0" fmla="*/ 0 w 73"/>
                <a:gd name="T1" fmla="*/ 101 h 104"/>
                <a:gd name="T2" fmla="*/ 47 w 73"/>
                <a:gd name="T3" fmla="*/ 90 h 104"/>
                <a:gd name="T4" fmla="*/ 65 w 73"/>
                <a:gd name="T5" fmla="*/ 70 h 104"/>
                <a:gd name="T6" fmla="*/ 70 w 73"/>
                <a:gd name="T7" fmla="*/ 57 h 104"/>
                <a:gd name="T8" fmla="*/ 72 w 73"/>
                <a:gd name="T9" fmla="*/ 50 h 104"/>
                <a:gd name="T10" fmla="*/ 72 w 73"/>
                <a:gd name="T11" fmla="*/ 46 h 104"/>
                <a:gd name="T12" fmla="*/ 73 w 73"/>
                <a:gd name="T13" fmla="*/ 43 h 104"/>
                <a:gd name="T14" fmla="*/ 72 w 73"/>
                <a:gd name="T15" fmla="*/ 43 h 104"/>
                <a:gd name="T16" fmla="*/ 73 w 73"/>
                <a:gd name="T17" fmla="*/ 36 h 104"/>
                <a:gd name="T18" fmla="*/ 36 w 73"/>
                <a:gd name="T19" fmla="*/ 0 h 104"/>
                <a:gd name="T20" fmla="*/ 0 w 73"/>
                <a:gd name="T21" fmla="*/ 36 h 104"/>
                <a:gd name="T22" fmla="*/ 36 w 73"/>
                <a:gd name="T23" fmla="*/ 72 h 104"/>
                <a:gd name="T24" fmla="*/ 39 w 73"/>
                <a:gd name="T25" fmla="*/ 72 h 104"/>
                <a:gd name="T26" fmla="*/ 35 w 73"/>
                <a:gd name="T27" fmla="*/ 78 h 104"/>
                <a:gd name="T28" fmla="*/ 0 w 73"/>
                <a:gd name="T29" fmla="*/ 10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104">
                  <a:moveTo>
                    <a:pt x="0" y="101"/>
                  </a:moveTo>
                  <a:cubicBezTo>
                    <a:pt x="15" y="104"/>
                    <a:pt x="33" y="100"/>
                    <a:pt x="47" y="90"/>
                  </a:cubicBezTo>
                  <a:cubicBezTo>
                    <a:pt x="54" y="85"/>
                    <a:pt x="60" y="78"/>
                    <a:pt x="65" y="70"/>
                  </a:cubicBezTo>
                  <a:cubicBezTo>
                    <a:pt x="67" y="66"/>
                    <a:pt x="69" y="61"/>
                    <a:pt x="70" y="57"/>
                  </a:cubicBezTo>
                  <a:cubicBezTo>
                    <a:pt x="71" y="55"/>
                    <a:pt x="71" y="52"/>
                    <a:pt x="72" y="50"/>
                  </a:cubicBezTo>
                  <a:cubicBezTo>
                    <a:pt x="72" y="46"/>
                    <a:pt x="72" y="46"/>
                    <a:pt x="72" y="46"/>
                  </a:cubicBezTo>
                  <a:cubicBezTo>
                    <a:pt x="73" y="43"/>
                    <a:pt x="73" y="43"/>
                    <a:pt x="73" y="43"/>
                  </a:cubicBezTo>
                  <a:cubicBezTo>
                    <a:pt x="72" y="43"/>
                    <a:pt x="72" y="43"/>
                    <a:pt x="72" y="43"/>
                  </a:cubicBezTo>
                  <a:cubicBezTo>
                    <a:pt x="72" y="41"/>
                    <a:pt x="73" y="38"/>
                    <a:pt x="73" y="36"/>
                  </a:cubicBezTo>
                  <a:cubicBezTo>
                    <a:pt x="73" y="16"/>
                    <a:pt x="56" y="0"/>
                    <a:pt x="36" y="0"/>
                  </a:cubicBezTo>
                  <a:cubicBezTo>
                    <a:pt x="16" y="0"/>
                    <a:pt x="0" y="16"/>
                    <a:pt x="0" y="36"/>
                  </a:cubicBezTo>
                  <a:cubicBezTo>
                    <a:pt x="0" y="56"/>
                    <a:pt x="16" y="72"/>
                    <a:pt x="36" y="72"/>
                  </a:cubicBezTo>
                  <a:cubicBezTo>
                    <a:pt x="37" y="72"/>
                    <a:pt x="38" y="72"/>
                    <a:pt x="39" y="72"/>
                  </a:cubicBezTo>
                  <a:cubicBezTo>
                    <a:pt x="38" y="74"/>
                    <a:pt x="37" y="76"/>
                    <a:pt x="35" y="78"/>
                  </a:cubicBezTo>
                  <a:cubicBezTo>
                    <a:pt x="28" y="89"/>
                    <a:pt x="15" y="98"/>
                    <a:pt x="0" y="10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sp>
        <p:nvSpPr>
          <p:cNvPr id="22" name="Freeform 266"/>
          <p:cNvSpPr>
            <a:spLocks noEditPoints="1"/>
          </p:cNvSpPr>
          <p:nvPr/>
        </p:nvSpPr>
        <p:spPr bwMode="auto">
          <a:xfrm>
            <a:off x="8025838" y="4595603"/>
            <a:ext cx="551638" cy="460147"/>
          </a:xfrm>
          <a:custGeom>
            <a:avLst/>
            <a:gdLst>
              <a:gd name="T0" fmla="*/ 230 w 261"/>
              <a:gd name="T1" fmla="*/ 81 h 218"/>
              <a:gd name="T2" fmla="*/ 130 w 261"/>
              <a:gd name="T3" fmla="*/ 0 h 218"/>
              <a:gd name="T4" fmla="*/ 30 w 261"/>
              <a:gd name="T5" fmla="*/ 81 h 218"/>
              <a:gd name="T6" fmla="*/ 0 w 261"/>
              <a:gd name="T7" fmla="*/ 116 h 218"/>
              <a:gd name="T8" fmla="*/ 0 w 261"/>
              <a:gd name="T9" fmla="*/ 181 h 218"/>
              <a:gd name="T10" fmla="*/ 36 w 261"/>
              <a:gd name="T11" fmla="*/ 218 h 218"/>
              <a:gd name="T12" fmla="*/ 51 w 261"/>
              <a:gd name="T13" fmla="*/ 218 h 218"/>
              <a:gd name="T14" fmla="*/ 87 w 261"/>
              <a:gd name="T15" fmla="*/ 181 h 218"/>
              <a:gd name="T16" fmla="*/ 87 w 261"/>
              <a:gd name="T17" fmla="*/ 116 h 218"/>
              <a:gd name="T18" fmla="*/ 60 w 261"/>
              <a:gd name="T19" fmla="*/ 81 h 218"/>
              <a:gd name="T20" fmla="*/ 130 w 261"/>
              <a:gd name="T21" fmla="*/ 29 h 218"/>
              <a:gd name="T22" fmla="*/ 201 w 261"/>
              <a:gd name="T23" fmla="*/ 81 h 218"/>
              <a:gd name="T24" fmla="*/ 174 w 261"/>
              <a:gd name="T25" fmla="*/ 116 h 218"/>
              <a:gd name="T26" fmla="*/ 174 w 261"/>
              <a:gd name="T27" fmla="*/ 181 h 218"/>
              <a:gd name="T28" fmla="*/ 210 w 261"/>
              <a:gd name="T29" fmla="*/ 218 h 218"/>
              <a:gd name="T30" fmla="*/ 224 w 261"/>
              <a:gd name="T31" fmla="*/ 218 h 218"/>
              <a:gd name="T32" fmla="*/ 261 w 261"/>
              <a:gd name="T33" fmla="*/ 181 h 218"/>
              <a:gd name="T34" fmla="*/ 261 w 261"/>
              <a:gd name="T35" fmla="*/ 116 h 218"/>
              <a:gd name="T36" fmla="*/ 230 w 261"/>
              <a:gd name="T37" fmla="*/ 81 h 218"/>
              <a:gd name="T38" fmla="*/ 65 w 261"/>
              <a:gd name="T39" fmla="*/ 116 h 218"/>
              <a:gd name="T40" fmla="*/ 65 w 261"/>
              <a:gd name="T41" fmla="*/ 181 h 218"/>
              <a:gd name="T42" fmla="*/ 51 w 261"/>
              <a:gd name="T43" fmla="*/ 196 h 218"/>
              <a:gd name="T44" fmla="*/ 36 w 261"/>
              <a:gd name="T45" fmla="*/ 196 h 218"/>
              <a:gd name="T46" fmla="*/ 22 w 261"/>
              <a:gd name="T47" fmla="*/ 181 h 218"/>
              <a:gd name="T48" fmla="*/ 22 w 261"/>
              <a:gd name="T49" fmla="*/ 116 h 218"/>
              <a:gd name="T50" fmla="*/ 36 w 261"/>
              <a:gd name="T51" fmla="*/ 102 h 218"/>
              <a:gd name="T52" fmla="*/ 51 w 261"/>
              <a:gd name="T53" fmla="*/ 102 h 218"/>
              <a:gd name="T54" fmla="*/ 65 w 261"/>
              <a:gd name="T55" fmla="*/ 116 h 218"/>
              <a:gd name="T56" fmla="*/ 239 w 261"/>
              <a:gd name="T57" fmla="*/ 181 h 218"/>
              <a:gd name="T58" fmla="*/ 224 w 261"/>
              <a:gd name="T59" fmla="*/ 196 h 218"/>
              <a:gd name="T60" fmla="*/ 210 w 261"/>
              <a:gd name="T61" fmla="*/ 196 h 218"/>
              <a:gd name="T62" fmla="*/ 195 w 261"/>
              <a:gd name="T63" fmla="*/ 181 h 218"/>
              <a:gd name="T64" fmla="*/ 195 w 261"/>
              <a:gd name="T65" fmla="*/ 116 h 218"/>
              <a:gd name="T66" fmla="*/ 210 w 261"/>
              <a:gd name="T67" fmla="*/ 102 h 218"/>
              <a:gd name="T68" fmla="*/ 224 w 261"/>
              <a:gd name="T69" fmla="*/ 102 h 218"/>
              <a:gd name="T70" fmla="*/ 239 w 261"/>
              <a:gd name="T71" fmla="*/ 116 h 218"/>
              <a:gd name="T72" fmla="*/ 239 w 261"/>
              <a:gd name="T73" fmla="*/ 18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1" h="218">
                <a:moveTo>
                  <a:pt x="230" y="81"/>
                </a:moveTo>
                <a:cubicBezTo>
                  <a:pt x="221" y="33"/>
                  <a:pt x="180" y="0"/>
                  <a:pt x="130" y="0"/>
                </a:cubicBezTo>
                <a:cubicBezTo>
                  <a:pt x="81" y="0"/>
                  <a:pt x="40" y="33"/>
                  <a:pt x="30" y="81"/>
                </a:cubicBezTo>
                <a:cubicBezTo>
                  <a:pt x="13" y="84"/>
                  <a:pt x="0" y="98"/>
                  <a:pt x="0" y="116"/>
                </a:cubicBezTo>
                <a:cubicBezTo>
                  <a:pt x="0" y="181"/>
                  <a:pt x="0" y="181"/>
                  <a:pt x="0" y="181"/>
                </a:cubicBezTo>
                <a:cubicBezTo>
                  <a:pt x="0" y="201"/>
                  <a:pt x="16" y="218"/>
                  <a:pt x="36" y="218"/>
                </a:cubicBezTo>
                <a:cubicBezTo>
                  <a:pt x="51" y="218"/>
                  <a:pt x="51" y="218"/>
                  <a:pt x="51" y="218"/>
                </a:cubicBezTo>
                <a:cubicBezTo>
                  <a:pt x="71" y="218"/>
                  <a:pt x="87" y="201"/>
                  <a:pt x="87" y="181"/>
                </a:cubicBezTo>
                <a:cubicBezTo>
                  <a:pt x="87" y="116"/>
                  <a:pt x="87" y="116"/>
                  <a:pt x="87" y="116"/>
                </a:cubicBezTo>
                <a:cubicBezTo>
                  <a:pt x="87" y="100"/>
                  <a:pt x="75" y="86"/>
                  <a:pt x="60" y="81"/>
                </a:cubicBezTo>
                <a:cubicBezTo>
                  <a:pt x="68" y="49"/>
                  <a:pt x="97" y="29"/>
                  <a:pt x="130" y="29"/>
                </a:cubicBezTo>
                <a:cubicBezTo>
                  <a:pt x="164" y="29"/>
                  <a:pt x="192" y="49"/>
                  <a:pt x="201" y="81"/>
                </a:cubicBezTo>
                <a:cubicBezTo>
                  <a:pt x="185" y="86"/>
                  <a:pt x="174" y="100"/>
                  <a:pt x="174" y="116"/>
                </a:cubicBezTo>
                <a:cubicBezTo>
                  <a:pt x="174" y="181"/>
                  <a:pt x="174" y="181"/>
                  <a:pt x="174" y="181"/>
                </a:cubicBezTo>
                <a:cubicBezTo>
                  <a:pt x="174" y="201"/>
                  <a:pt x="190" y="218"/>
                  <a:pt x="210" y="218"/>
                </a:cubicBezTo>
                <a:cubicBezTo>
                  <a:pt x="224" y="218"/>
                  <a:pt x="224" y="218"/>
                  <a:pt x="224" y="218"/>
                </a:cubicBezTo>
                <a:cubicBezTo>
                  <a:pt x="244" y="218"/>
                  <a:pt x="261" y="201"/>
                  <a:pt x="261" y="181"/>
                </a:cubicBezTo>
                <a:cubicBezTo>
                  <a:pt x="261" y="116"/>
                  <a:pt x="261" y="116"/>
                  <a:pt x="261" y="116"/>
                </a:cubicBezTo>
                <a:cubicBezTo>
                  <a:pt x="261" y="98"/>
                  <a:pt x="247" y="84"/>
                  <a:pt x="230" y="81"/>
                </a:cubicBezTo>
                <a:close/>
                <a:moveTo>
                  <a:pt x="65" y="116"/>
                </a:moveTo>
                <a:cubicBezTo>
                  <a:pt x="65" y="181"/>
                  <a:pt x="65" y="181"/>
                  <a:pt x="65" y="181"/>
                </a:cubicBezTo>
                <a:cubicBezTo>
                  <a:pt x="65" y="189"/>
                  <a:pt x="59" y="196"/>
                  <a:pt x="51" y="196"/>
                </a:cubicBezTo>
                <a:cubicBezTo>
                  <a:pt x="36" y="196"/>
                  <a:pt x="36" y="196"/>
                  <a:pt x="36" y="196"/>
                </a:cubicBezTo>
                <a:cubicBezTo>
                  <a:pt x="28" y="196"/>
                  <a:pt x="22" y="189"/>
                  <a:pt x="22" y="181"/>
                </a:cubicBezTo>
                <a:cubicBezTo>
                  <a:pt x="22" y="116"/>
                  <a:pt x="22" y="116"/>
                  <a:pt x="22" y="116"/>
                </a:cubicBezTo>
                <a:cubicBezTo>
                  <a:pt x="22" y="108"/>
                  <a:pt x="28" y="102"/>
                  <a:pt x="36" y="102"/>
                </a:cubicBezTo>
                <a:cubicBezTo>
                  <a:pt x="51" y="102"/>
                  <a:pt x="51" y="102"/>
                  <a:pt x="51" y="102"/>
                </a:cubicBezTo>
                <a:cubicBezTo>
                  <a:pt x="59" y="102"/>
                  <a:pt x="65" y="108"/>
                  <a:pt x="65" y="116"/>
                </a:cubicBezTo>
                <a:close/>
                <a:moveTo>
                  <a:pt x="239" y="181"/>
                </a:moveTo>
                <a:cubicBezTo>
                  <a:pt x="239" y="189"/>
                  <a:pt x="232" y="196"/>
                  <a:pt x="224" y="196"/>
                </a:cubicBezTo>
                <a:cubicBezTo>
                  <a:pt x="210" y="196"/>
                  <a:pt x="210" y="196"/>
                  <a:pt x="210" y="196"/>
                </a:cubicBezTo>
                <a:cubicBezTo>
                  <a:pt x="202" y="196"/>
                  <a:pt x="195" y="189"/>
                  <a:pt x="195" y="181"/>
                </a:cubicBezTo>
                <a:cubicBezTo>
                  <a:pt x="195" y="116"/>
                  <a:pt x="195" y="116"/>
                  <a:pt x="195" y="116"/>
                </a:cubicBezTo>
                <a:cubicBezTo>
                  <a:pt x="195" y="108"/>
                  <a:pt x="202" y="102"/>
                  <a:pt x="210" y="102"/>
                </a:cubicBezTo>
                <a:cubicBezTo>
                  <a:pt x="224" y="102"/>
                  <a:pt x="224" y="102"/>
                  <a:pt x="224" y="102"/>
                </a:cubicBezTo>
                <a:cubicBezTo>
                  <a:pt x="232" y="102"/>
                  <a:pt x="239" y="108"/>
                  <a:pt x="239" y="116"/>
                </a:cubicBezTo>
                <a:lnTo>
                  <a:pt x="239" y="181"/>
                </a:lnTo>
                <a:close/>
              </a:path>
            </a:pathLst>
          </a:custGeom>
          <a:solidFill>
            <a:srgbClr val="EDD84B"/>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3" name="文本框 22"/>
          <p:cNvSpPr txBox="1"/>
          <p:nvPr/>
        </p:nvSpPr>
        <p:spPr>
          <a:xfrm>
            <a:off x="950799" y="4863642"/>
            <a:ext cx="1711619" cy="36304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16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1600" b="0" dirty="0">
              <a:solidFill>
                <a:srgbClr val="EDD84B"/>
              </a:solidFill>
              <a:latin typeface="思源宋體 Heavy" panose="02020900000000000000" pitchFamily="18" charset="-128"/>
              <a:ea typeface="思源宋體 Heavy" panose="02020900000000000000" pitchFamily="18" charset="-128"/>
            </a:endParaRPr>
          </a:p>
        </p:txBody>
      </p:sp>
      <p:sp>
        <p:nvSpPr>
          <p:cNvPr id="24" name="文本框 23"/>
          <p:cNvSpPr txBox="1"/>
          <p:nvPr/>
        </p:nvSpPr>
        <p:spPr>
          <a:xfrm>
            <a:off x="950799" y="4595603"/>
            <a:ext cx="914293" cy="27841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r>
              <a:rPr lang="zh-CN" altLang="en-US" sz="1100" b="0">
                <a:solidFill>
                  <a:srgbClr val="EDD84B"/>
                </a:solidFill>
                <a:latin typeface="思源宋體 Heavy" panose="02020900000000000000" pitchFamily="18" charset="-128"/>
                <a:ea typeface="思源宋體 Heavy" panose="02020900000000000000" pitchFamily="18" charset="-128"/>
              </a:rPr>
              <a:t>添加文字</a:t>
            </a:r>
            <a:endParaRPr lang="zh-CN" altLang="en-US" sz="1100" b="0" dirty="0">
              <a:solidFill>
                <a:srgbClr val="EDD84B"/>
              </a:solidFill>
              <a:latin typeface="思源宋體 Heavy" panose="02020900000000000000" pitchFamily="18" charset="-128"/>
              <a:ea typeface="思源宋體 Heavy" panose="02020900000000000000" pitchFamily="18" charset="-128"/>
            </a:endParaRPr>
          </a:p>
        </p:txBody>
      </p:sp>
      <p:sp>
        <p:nvSpPr>
          <p:cNvPr id="25" name="文本框 24"/>
          <p:cNvSpPr txBox="1"/>
          <p:nvPr/>
        </p:nvSpPr>
        <p:spPr>
          <a:xfrm>
            <a:off x="950799" y="5204761"/>
            <a:ext cx="3351187" cy="906723"/>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a:t>
            </a:r>
            <a:r>
              <a:rPr lang="en-US" altLang="zh-CN" sz="1400">
                <a:solidFill>
                  <a:schemeClr val="bg1"/>
                </a:solidFill>
                <a:latin typeface="微软雅黑 Light" panose="020B0502040204020203" pitchFamily="34" charset="-122"/>
                <a:ea typeface="微软雅黑 Light" panose="020B0502040204020203" pitchFamily="34" charset="-122"/>
              </a:rPr>
              <a:t>. </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26" name="文本框 25"/>
          <p:cNvSpPr txBox="1"/>
          <p:nvPr/>
        </p:nvSpPr>
        <p:spPr>
          <a:xfrm>
            <a:off x="950799" y="2336464"/>
            <a:ext cx="1711619" cy="36304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16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1600" b="0" dirty="0">
              <a:solidFill>
                <a:srgbClr val="EDD84B"/>
              </a:solidFill>
              <a:latin typeface="思源宋體 Heavy" panose="02020900000000000000" pitchFamily="18" charset="-128"/>
              <a:ea typeface="思源宋體 Heavy" panose="02020900000000000000" pitchFamily="18" charset="-128"/>
            </a:endParaRPr>
          </a:p>
        </p:txBody>
      </p:sp>
      <p:sp>
        <p:nvSpPr>
          <p:cNvPr id="27" name="文本框 26"/>
          <p:cNvSpPr txBox="1"/>
          <p:nvPr/>
        </p:nvSpPr>
        <p:spPr>
          <a:xfrm>
            <a:off x="950799" y="2068425"/>
            <a:ext cx="914293" cy="27841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r>
              <a:rPr lang="zh-CN" altLang="en-US" sz="1100" b="0">
                <a:solidFill>
                  <a:srgbClr val="EDD84B"/>
                </a:solidFill>
                <a:latin typeface="思源宋體 Heavy" panose="02020900000000000000" pitchFamily="18" charset="-128"/>
                <a:ea typeface="思源宋體 Heavy" panose="02020900000000000000" pitchFamily="18" charset="-128"/>
              </a:rPr>
              <a:t>添加文字</a:t>
            </a:r>
            <a:endParaRPr lang="zh-CN" altLang="en-US" sz="1100" b="0" dirty="0">
              <a:solidFill>
                <a:srgbClr val="EDD84B"/>
              </a:solidFill>
              <a:latin typeface="思源宋體 Heavy" panose="02020900000000000000" pitchFamily="18" charset="-128"/>
              <a:ea typeface="思源宋體 Heavy" panose="02020900000000000000" pitchFamily="18" charset="-128"/>
            </a:endParaRPr>
          </a:p>
        </p:txBody>
      </p:sp>
      <p:sp>
        <p:nvSpPr>
          <p:cNvPr id="28" name="文本框 27"/>
          <p:cNvSpPr txBox="1"/>
          <p:nvPr/>
        </p:nvSpPr>
        <p:spPr>
          <a:xfrm>
            <a:off x="950799" y="2677583"/>
            <a:ext cx="3351187" cy="906723"/>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a:t>
            </a:r>
            <a:r>
              <a:rPr lang="en-US" altLang="zh-CN" sz="1400">
                <a:solidFill>
                  <a:schemeClr val="bg1"/>
                </a:solidFill>
                <a:latin typeface="微软雅黑 Light" panose="020B0502040204020203" pitchFamily="34" charset="-122"/>
                <a:ea typeface="微软雅黑 Light" panose="020B0502040204020203" pitchFamily="34" charset="-122"/>
              </a:rPr>
              <a:t>. </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29" name="文本框 28"/>
          <p:cNvSpPr txBox="1"/>
          <p:nvPr/>
        </p:nvSpPr>
        <p:spPr>
          <a:xfrm>
            <a:off x="4824329" y="2336464"/>
            <a:ext cx="1711619" cy="36304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16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1600" b="0" dirty="0">
              <a:solidFill>
                <a:srgbClr val="EDD84B"/>
              </a:solidFill>
              <a:latin typeface="思源宋體 Heavy" panose="02020900000000000000" pitchFamily="18" charset="-128"/>
              <a:ea typeface="思源宋體 Heavy" panose="02020900000000000000" pitchFamily="18" charset="-128"/>
            </a:endParaRPr>
          </a:p>
        </p:txBody>
      </p:sp>
      <p:sp>
        <p:nvSpPr>
          <p:cNvPr id="30" name="文本框 29"/>
          <p:cNvSpPr txBox="1"/>
          <p:nvPr/>
        </p:nvSpPr>
        <p:spPr>
          <a:xfrm>
            <a:off x="4824329" y="2068425"/>
            <a:ext cx="914293" cy="27841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r>
              <a:rPr lang="zh-CN" altLang="en-US" sz="1100" b="0">
                <a:solidFill>
                  <a:srgbClr val="EDD84B"/>
                </a:solidFill>
                <a:latin typeface="思源宋體 Heavy" panose="02020900000000000000" pitchFamily="18" charset="-128"/>
                <a:ea typeface="思源宋體 Heavy" panose="02020900000000000000" pitchFamily="18" charset="-128"/>
              </a:rPr>
              <a:t>添加文字</a:t>
            </a:r>
            <a:endParaRPr lang="zh-CN" altLang="en-US" sz="1100" b="0" dirty="0">
              <a:solidFill>
                <a:srgbClr val="EDD84B"/>
              </a:solidFill>
              <a:latin typeface="思源宋體 Heavy" panose="02020900000000000000" pitchFamily="18" charset="-128"/>
              <a:ea typeface="思源宋體 Heavy" panose="02020900000000000000" pitchFamily="18" charset="-128"/>
            </a:endParaRPr>
          </a:p>
        </p:txBody>
      </p:sp>
      <p:sp>
        <p:nvSpPr>
          <p:cNvPr id="31" name="文本框 30"/>
          <p:cNvSpPr txBox="1"/>
          <p:nvPr/>
        </p:nvSpPr>
        <p:spPr>
          <a:xfrm>
            <a:off x="4824329" y="2677583"/>
            <a:ext cx="3351187" cy="906723"/>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a:t>
            </a:r>
            <a:r>
              <a:rPr lang="en-US" altLang="zh-CN" sz="1400">
                <a:solidFill>
                  <a:schemeClr val="bg1"/>
                </a:solidFill>
                <a:latin typeface="微软雅黑 Light" panose="020B0502040204020203" pitchFamily="34" charset="-122"/>
                <a:ea typeface="微软雅黑 Light" panose="020B0502040204020203" pitchFamily="34" charset="-122"/>
              </a:rPr>
              <a:t>. </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32" name="文本框 31"/>
          <p:cNvSpPr txBox="1"/>
          <p:nvPr/>
        </p:nvSpPr>
        <p:spPr>
          <a:xfrm>
            <a:off x="8592597" y="2336464"/>
            <a:ext cx="1711619" cy="36304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16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1600" b="0" dirty="0">
              <a:solidFill>
                <a:srgbClr val="EDD84B"/>
              </a:solidFill>
              <a:latin typeface="思源宋體 Heavy" panose="02020900000000000000" pitchFamily="18" charset="-128"/>
              <a:ea typeface="思源宋體 Heavy" panose="02020900000000000000" pitchFamily="18" charset="-128"/>
            </a:endParaRPr>
          </a:p>
        </p:txBody>
      </p:sp>
      <p:sp>
        <p:nvSpPr>
          <p:cNvPr id="33" name="文本框 32"/>
          <p:cNvSpPr txBox="1"/>
          <p:nvPr/>
        </p:nvSpPr>
        <p:spPr>
          <a:xfrm>
            <a:off x="8592597" y="2068425"/>
            <a:ext cx="914293" cy="27841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r>
              <a:rPr lang="zh-CN" altLang="en-US" sz="1100" b="0">
                <a:solidFill>
                  <a:srgbClr val="EDD84B"/>
                </a:solidFill>
                <a:latin typeface="思源宋體 Heavy" panose="02020900000000000000" pitchFamily="18" charset="-128"/>
                <a:ea typeface="思源宋體 Heavy" panose="02020900000000000000" pitchFamily="18" charset="-128"/>
              </a:rPr>
              <a:t>添加文字</a:t>
            </a:r>
            <a:endParaRPr lang="zh-CN" altLang="en-US" sz="1100" b="0" dirty="0">
              <a:solidFill>
                <a:srgbClr val="EDD84B"/>
              </a:solidFill>
              <a:latin typeface="思源宋體 Heavy" panose="02020900000000000000" pitchFamily="18" charset="-128"/>
              <a:ea typeface="思源宋體 Heavy" panose="02020900000000000000" pitchFamily="18" charset="-128"/>
            </a:endParaRPr>
          </a:p>
        </p:txBody>
      </p:sp>
      <p:sp>
        <p:nvSpPr>
          <p:cNvPr id="34" name="文本框 33"/>
          <p:cNvSpPr txBox="1"/>
          <p:nvPr/>
        </p:nvSpPr>
        <p:spPr>
          <a:xfrm>
            <a:off x="8592597" y="2677583"/>
            <a:ext cx="3351187" cy="906723"/>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a:t>
            </a:r>
            <a:r>
              <a:rPr lang="en-US" altLang="zh-CN" sz="1400">
                <a:solidFill>
                  <a:schemeClr val="bg1"/>
                </a:solidFill>
                <a:latin typeface="微软雅黑 Light" panose="020B0502040204020203" pitchFamily="34" charset="-122"/>
                <a:ea typeface="微软雅黑 Light" panose="020B0502040204020203" pitchFamily="34" charset="-122"/>
              </a:rPr>
              <a:t>. </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35" name="文本框 34"/>
          <p:cNvSpPr txBox="1"/>
          <p:nvPr/>
        </p:nvSpPr>
        <p:spPr>
          <a:xfrm>
            <a:off x="8611393" y="4863642"/>
            <a:ext cx="1711619" cy="36304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16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1600" b="0" dirty="0">
              <a:solidFill>
                <a:srgbClr val="EDD84B"/>
              </a:solidFill>
              <a:latin typeface="思源宋體 Heavy" panose="02020900000000000000" pitchFamily="18" charset="-128"/>
              <a:ea typeface="思源宋體 Heavy" panose="02020900000000000000" pitchFamily="18" charset="-128"/>
            </a:endParaRPr>
          </a:p>
        </p:txBody>
      </p:sp>
      <p:sp>
        <p:nvSpPr>
          <p:cNvPr id="36" name="文本框 35"/>
          <p:cNvSpPr txBox="1"/>
          <p:nvPr/>
        </p:nvSpPr>
        <p:spPr>
          <a:xfrm>
            <a:off x="8611393" y="4595603"/>
            <a:ext cx="914293" cy="27841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r>
              <a:rPr lang="zh-CN" altLang="en-US" sz="1100" b="0">
                <a:solidFill>
                  <a:srgbClr val="EDD84B"/>
                </a:solidFill>
                <a:latin typeface="思源宋體 Heavy" panose="02020900000000000000" pitchFamily="18" charset="-128"/>
                <a:ea typeface="思源宋體 Heavy" panose="02020900000000000000" pitchFamily="18" charset="-128"/>
              </a:rPr>
              <a:t>添加文字</a:t>
            </a:r>
            <a:endParaRPr lang="zh-CN" altLang="en-US" sz="1100" b="0" dirty="0">
              <a:solidFill>
                <a:srgbClr val="EDD84B"/>
              </a:solidFill>
              <a:latin typeface="思源宋體 Heavy" panose="02020900000000000000" pitchFamily="18" charset="-128"/>
              <a:ea typeface="思源宋體 Heavy" panose="02020900000000000000" pitchFamily="18" charset="-128"/>
            </a:endParaRPr>
          </a:p>
        </p:txBody>
      </p:sp>
      <p:sp>
        <p:nvSpPr>
          <p:cNvPr id="37" name="文本框 36"/>
          <p:cNvSpPr txBox="1"/>
          <p:nvPr/>
        </p:nvSpPr>
        <p:spPr>
          <a:xfrm>
            <a:off x="8611393" y="5204761"/>
            <a:ext cx="3351187" cy="906723"/>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a:t>
            </a:r>
            <a:r>
              <a:rPr lang="en-US" altLang="zh-CN" sz="1400">
                <a:solidFill>
                  <a:schemeClr val="bg1"/>
                </a:solidFill>
                <a:latin typeface="微软雅黑 Light" panose="020B0502040204020203" pitchFamily="34" charset="-122"/>
                <a:ea typeface="微软雅黑 Light" panose="020B0502040204020203" pitchFamily="34" charset="-122"/>
              </a:rPr>
              <a:t>. </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38" name="文本框 37"/>
          <p:cNvSpPr txBox="1"/>
          <p:nvPr/>
        </p:nvSpPr>
        <p:spPr>
          <a:xfrm>
            <a:off x="4780343" y="4863642"/>
            <a:ext cx="1711619" cy="36304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16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1600" b="0" dirty="0">
              <a:solidFill>
                <a:srgbClr val="EDD84B"/>
              </a:solidFill>
              <a:latin typeface="思源宋體 Heavy" panose="02020900000000000000" pitchFamily="18" charset="-128"/>
              <a:ea typeface="思源宋體 Heavy" panose="02020900000000000000" pitchFamily="18" charset="-128"/>
            </a:endParaRPr>
          </a:p>
        </p:txBody>
      </p:sp>
      <p:sp>
        <p:nvSpPr>
          <p:cNvPr id="39" name="文本框 38"/>
          <p:cNvSpPr txBox="1"/>
          <p:nvPr/>
        </p:nvSpPr>
        <p:spPr>
          <a:xfrm>
            <a:off x="4780343" y="4595603"/>
            <a:ext cx="914293" cy="27841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r>
              <a:rPr lang="zh-CN" altLang="en-US" sz="1100" b="0">
                <a:solidFill>
                  <a:srgbClr val="EDD84B"/>
                </a:solidFill>
                <a:latin typeface="思源宋體 Heavy" panose="02020900000000000000" pitchFamily="18" charset="-128"/>
                <a:ea typeface="思源宋體 Heavy" panose="02020900000000000000" pitchFamily="18" charset="-128"/>
              </a:rPr>
              <a:t>添加文字</a:t>
            </a:r>
            <a:endParaRPr lang="zh-CN" altLang="en-US" sz="1100" b="0" dirty="0">
              <a:solidFill>
                <a:srgbClr val="EDD84B"/>
              </a:solidFill>
              <a:latin typeface="思源宋體 Heavy" panose="02020900000000000000" pitchFamily="18" charset="-128"/>
              <a:ea typeface="思源宋體 Heavy" panose="02020900000000000000" pitchFamily="18" charset="-128"/>
            </a:endParaRPr>
          </a:p>
        </p:txBody>
      </p:sp>
      <p:sp>
        <p:nvSpPr>
          <p:cNvPr id="40" name="文本框 39"/>
          <p:cNvSpPr txBox="1"/>
          <p:nvPr/>
        </p:nvSpPr>
        <p:spPr>
          <a:xfrm>
            <a:off x="4780343" y="5204761"/>
            <a:ext cx="3351187" cy="906723"/>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a:t>
            </a:r>
            <a:r>
              <a:rPr lang="en-US" altLang="zh-CN" sz="1400">
                <a:solidFill>
                  <a:schemeClr val="bg1"/>
                </a:solidFill>
                <a:latin typeface="微软雅黑 Light" panose="020B0502040204020203" pitchFamily="34" charset="-122"/>
                <a:ea typeface="微软雅黑 Light" panose="020B0502040204020203" pitchFamily="34" charset="-122"/>
              </a:rPr>
              <a:t>. </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38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p:cNvSpPr/>
          <p:nvPr/>
        </p:nvSpPr>
        <p:spPr>
          <a:xfrm>
            <a:off x="0" y="1"/>
            <a:ext cx="5450114" cy="5239657"/>
          </a:xfrm>
          <a:custGeom>
            <a:avLst/>
            <a:gdLst>
              <a:gd name="connsiteX0" fmla="*/ 0 w 5450114"/>
              <a:gd name="connsiteY0" fmla="*/ 0 h 5239657"/>
              <a:gd name="connsiteX1" fmla="*/ 4817779 w 5450114"/>
              <a:gd name="connsiteY1" fmla="*/ 0 h 5239657"/>
              <a:gd name="connsiteX2" fmla="*/ 4886184 w 5450114"/>
              <a:gd name="connsiteY2" fmla="*/ 91478 h 5239657"/>
              <a:gd name="connsiteX3" fmla="*/ 5450114 w 5450114"/>
              <a:gd name="connsiteY3" fmla="*/ 1937657 h 5239657"/>
              <a:gd name="connsiteX4" fmla="*/ 2148114 w 5450114"/>
              <a:gd name="connsiteY4" fmla="*/ 5239657 h 5239657"/>
              <a:gd name="connsiteX5" fmla="*/ 47735 w 5450114"/>
              <a:gd name="connsiteY5" fmla="*/ 4485641 h 5239657"/>
              <a:gd name="connsiteX6" fmla="*/ 0 w 5450114"/>
              <a:gd name="connsiteY6" fmla="*/ 4442256 h 523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0114" h="5239657">
                <a:moveTo>
                  <a:pt x="0" y="0"/>
                </a:moveTo>
                <a:lnTo>
                  <a:pt x="4817779" y="0"/>
                </a:lnTo>
                <a:lnTo>
                  <a:pt x="4886184" y="91478"/>
                </a:lnTo>
                <a:cubicBezTo>
                  <a:pt x="5242220" y="618480"/>
                  <a:pt x="5450114" y="1253791"/>
                  <a:pt x="5450114" y="1937657"/>
                </a:cubicBezTo>
                <a:cubicBezTo>
                  <a:pt x="5450114" y="3761301"/>
                  <a:pt x="3971758" y="5239657"/>
                  <a:pt x="2148114" y="5239657"/>
                </a:cubicBezTo>
                <a:cubicBezTo>
                  <a:pt x="1350270" y="5239657"/>
                  <a:pt x="618516" y="4956691"/>
                  <a:pt x="47735" y="4485641"/>
                </a:cubicBezTo>
                <a:lnTo>
                  <a:pt x="0" y="4442256"/>
                </a:lnTo>
                <a:close/>
              </a:path>
            </a:pathLst>
          </a:custGeom>
          <a:blipFill>
            <a:blip r:embed="rId1"/>
            <a:stretch>
              <a:fillRect/>
            </a:stretch>
          </a:blipFill>
          <a:ln w="28575">
            <a:solidFill>
              <a:srgbClr val="EF1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弧形 11"/>
          <p:cNvSpPr/>
          <p:nvPr/>
        </p:nvSpPr>
        <p:spPr>
          <a:xfrm>
            <a:off x="9376229" y="244392"/>
            <a:ext cx="3228693" cy="3228693"/>
          </a:xfrm>
          <a:prstGeom prst="arc">
            <a:avLst>
              <a:gd name="adj1" fmla="val 2475671"/>
              <a:gd name="adj2" fmla="val 18976397"/>
            </a:avLst>
          </a:prstGeom>
          <a:ln w="57150">
            <a:solidFill>
              <a:schemeClr val="bg1">
                <a:alpha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椭圆 12"/>
          <p:cNvSpPr/>
          <p:nvPr/>
        </p:nvSpPr>
        <p:spPr>
          <a:xfrm>
            <a:off x="9235195" y="2220015"/>
            <a:ext cx="454796" cy="454796"/>
          </a:xfrm>
          <a:prstGeom prst="ellipse">
            <a:avLst/>
          </a:prstGeom>
          <a:noFill/>
          <a:ln w="60325">
            <a:solidFill>
              <a:srgbClr val="E3E368">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H="1">
            <a:off x="1828802" y="1400175"/>
            <a:ext cx="7510554" cy="5457825"/>
          </a:xfrm>
          <a:prstGeom prst="line">
            <a:avLst/>
          </a:prstGeom>
          <a:ln w="47625">
            <a:solidFill>
              <a:srgbClr val="E3E368">
                <a:alpha val="40000"/>
              </a:srgb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9875515" y="750742"/>
            <a:ext cx="2230120" cy="2215991"/>
          </a:xfrm>
          <a:prstGeom prst="rect">
            <a:avLst/>
          </a:prstGeom>
          <a:noFill/>
        </p:spPr>
        <p:txBody>
          <a:bodyPr wrap="square" rtlCol="0">
            <a:spAutoFit/>
          </a:bodyPr>
          <a:lstStyle/>
          <a:p>
            <a:pPr algn="ctr"/>
            <a:r>
              <a:rPr lang="en-US" altLang="zh-CN" sz="13800">
                <a:solidFill>
                  <a:srgbClr val="EDD84B"/>
                </a:solidFill>
                <a:latin typeface="Century Gothic" panose="020B0502020202020204" pitchFamily="34" charset="0"/>
              </a:rPr>
              <a:t>03</a:t>
            </a:r>
            <a:endParaRPr lang="zh-CN" altLang="en-US" sz="13800">
              <a:solidFill>
                <a:srgbClr val="EDD84B"/>
              </a:solidFill>
              <a:latin typeface="Century Gothic" panose="020B0502020202020204" pitchFamily="34" charset="0"/>
            </a:endParaRPr>
          </a:p>
        </p:txBody>
      </p:sp>
      <p:sp>
        <p:nvSpPr>
          <p:cNvPr id="18" name="文本框 17"/>
          <p:cNvSpPr txBox="1"/>
          <p:nvPr/>
        </p:nvSpPr>
        <p:spPr>
          <a:xfrm>
            <a:off x="6259197" y="3656330"/>
            <a:ext cx="3080159" cy="584775"/>
          </a:xfrm>
          <a:prstGeom prst="rect">
            <a:avLst/>
          </a:prstGeom>
          <a:noFill/>
        </p:spPr>
        <p:txBody>
          <a:bodyPr wrap="square" rtlCol="0">
            <a:spAutoFit/>
          </a:bodyPr>
          <a:lstStyle/>
          <a:p>
            <a:r>
              <a:rPr lang="zh-CN" altLang="en-US" sz="3200">
                <a:solidFill>
                  <a:schemeClr val="bg1"/>
                </a:solidFill>
                <a:latin typeface="思源宋體 Heavy" panose="02020900000000000000" pitchFamily="18" charset="-128"/>
                <a:ea typeface="思源宋體 Heavy" panose="02020900000000000000" pitchFamily="18" charset="-128"/>
              </a:rPr>
              <a:t>这里填写标题</a:t>
            </a:r>
            <a:endParaRPr lang="zh-CN" altLang="en-US" sz="3200">
              <a:solidFill>
                <a:schemeClr val="bg1"/>
              </a:solidFill>
              <a:latin typeface="思源宋體 Heavy" panose="02020900000000000000" pitchFamily="18" charset="-128"/>
              <a:ea typeface="思源宋體 Heavy" panose="02020900000000000000" pitchFamily="18" charset="-128"/>
            </a:endParaRPr>
          </a:p>
        </p:txBody>
      </p:sp>
      <p:sp>
        <p:nvSpPr>
          <p:cNvPr id="19" name="文本框 18"/>
          <p:cNvSpPr txBox="1"/>
          <p:nvPr/>
        </p:nvSpPr>
        <p:spPr>
          <a:xfrm>
            <a:off x="6259197" y="4311517"/>
            <a:ext cx="5123720" cy="1186800"/>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 Fusce posuere, magna sed pulvinar ultricies, purus lectus malesuada libero, sit amet commodo magna eros </a:t>
            </a:r>
            <a:r>
              <a:rPr lang="en-US" altLang="zh-CN" sz="1400">
                <a:solidFill>
                  <a:schemeClr val="bg1"/>
                </a:solidFill>
                <a:latin typeface="微软雅黑 Light" panose="020B0502040204020203" pitchFamily="34" charset="-122"/>
                <a:ea typeface="微软雅黑 Light" panose="020B0502040204020203" pitchFamily="34" charset="-122"/>
              </a:rPr>
              <a:t>quis urna.Lorem ipsum</a:t>
            </a:r>
            <a:endParaRPr lang="en-US" altLang="zh-CN" sz="1400">
              <a:solidFill>
                <a:schemeClr val="bg1"/>
              </a:solidFill>
              <a:latin typeface="微软雅黑 Light" panose="020B0502040204020203" pitchFamily="34" charset="-122"/>
              <a:ea typeface="微软雅黑 Light" panose="020B0502040204020203" pitchFamily="34" charset="-122"/>
            </a:endParaRPr>
          </a:p>
        </p:txBody>
      </p:sp>
    </p:spTree>
    <p:custDataLst>
      <p:tags r:id="rId2"/>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38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DD84B"/>
              </a:solidFill>
            </a:endParaRPr>
          </a:p>
        </p:txBody>
      </p:sp>
      <p:sp>
        <p:nvSpPr>
          <p:cNvPr id="3" name="弧形 2"/>
          <p:cNvSpPr/>
          <p:nvPr/>
        </p:nvSpPr>
        <p:spPr>
          <a:xfrm>
            <a:off x="318228" y="292100"/>
            <a:ext cx="610437" cy="610437"/>
          </a:xfrm>
          <a:prstGeom prst="arc">
            <a:avLst>
              <a:gd name="adj1" fmla="val 6452328"/>
              <a:gd name="adj2" fmla="val 18734586"/>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418647" y="440872"/>
            <a:ext cx="2121569" cy="461665"/>
          </a:xfrm>
          <a:prstGeom prst="rect">
            <a:avLst/>
          </a:prstGeom>
          <a:noFill/>
        </p:spPr>
        <p:txBody>
          <a:bodyPr wrap="square" rtlCol="0">
            <a:spAutoFit/>
          </a:bodyPr>
          <a:lstStyle/>
          <a:p>
            <a:r>
              <a:rPr lang="zh-CN" altLang="en-US" sz="2400">
                <a:solidFill>
                  <a:srgbClr val="EDD84B"/>
                </a:solidFill>
                <a:latin typeface="思源宋體 Heavy" panose="02020900000000000000" pitchFamily="18" charset="-128"/>
                <a:ea typeface="思源宋體 Heavy" panose="02020900000000000000" pitchFamily="18" charset="-128"/>
              </a:rPr>
              <a:t>这里填写名称</a:t>
            </a:r>
            <a:endParaRPr lang="zh-CN" altLang="en-US" sz="2400">
              <a:solidFill>
                <a:srgbClr val="EDD84B"/>
              </a:solidFill>
              <a:latin typeface="思源宋體 Heavy" panose="02020900000000000000" pitchFamily="18" charset="-128"/>
              <a:ea typeface="思源宋體 Heavy" panose="02020900000000000000" pitchFamily="18" charset="-128"/>
            </a:endParaRPr>
          </a:p>
        </p:txBody>
      </p:sp>
      <p:sp>
        <p:nvSpPr>
          <p:cNvPr id="5" name="椭圆 4"/>
          <p:cNvSpPr/>
          <p:nvPr/>
        </p:nvSpPr>
        <p:spPr>
          <a:xfrm>
            <a:off x="1470415" y="2127964"/>
            <a:ext cx="819150" cy="81915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椭圆 5"/>
          <p:cNvSpPr/>
          <p:nvPr/>
        </p:nvSpPr>
        <p:spPr>
          <a:xfrm>
            <a:off x="4365668" y="2127964"/>
            <a:ext cx="819150" cy="81915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椭圆 6"/>
          <p:cNvSpPr/>
          <p:nvPr/>
        </p:nvSpPr>
        <p:spPr>
          <a:xfrm>
            <a:off x="7157070" y="2127964"/>
            <a:ext cx="819150" cy="81915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椭圆 7"/>
          <p:cNvSpPr/>
          <p:nvPr/>
        </p:nvSpPr>
        <p:spPr>
          <a:xfrm>
            <a:off x="9959535" y="2127964"/>
            <a:ext cx="819150" cy="81915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a:off x="1470415" y="4275732"/>
            <a:ext cx="819150" cy="81915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a:off x="4365668" y="4275732"/>
            <a:ext cx="819150" cy="81915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a:off x="7157070" y="4275732"/>
            <a:ext cx="819150" cy="81915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a:off x="9959535" y="4275732"/>
            <a:ext cx="819150" cy="81915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右箭头 14"/>
          <p:cNvSpPr/>
          <p:nvPr/>
        </p:nvSpPr>
        <p:spPr>
          <a:xfrm>
            <a:off x="2868628" y="2315466"/>
            <a:ext cx="896674" cy="44414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右箭头 15"/>
          <p:cNvSpPr/>
          <p:nvPr/>
        </p:nvSpPr>
        <p:spPr>
          <a:xfrm>
            <a:off x="5681318" y="2315466"/>
            <a:ext cx="896674" cy="44414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右箭头 16"/>
          <p:cNvSpPr/>
          <p:nvPr/>
        </p:nvSpPr>
        <p:spPr>
          <a:xfrm>
            <a:off x="8451116" y="2315466"/>
            <a:ext cx="896674" cy="44414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右箭头 18"/>
          <p:cNvSpPr/>
          <p:nvPr/>
        </p:nvSpPr>
        <p:spPr>
          <a:xfrm>
            <a:off x="2868628" y="4463234"/>
            <a:ext cx="896674" cy="44414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右箭头 19"/>
          <p:cNvSpPr/>
          <p:nvPr/>
        </p:nvSpPr>
        <p:spPr>
          <a:xfrm>
            <a:off x="5681318" y="4463234"/>
            <a:ext cx="896674" cy="44414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右箭头 20"/>
          <p:cNvSpPr/>
          <p:nvPr/>
        </p:nvSpPr>
        <p:spPr>
          <a:xfrm>
            <a:off x="8451116" y="4463234"/>
            <a:ext cx="896674" cy="44414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9" name="组合 18"/>
          <p:cNvGrpSpPr/>
          <p:nvPr/>
        </p:nvGrpSpPr>
        <p:grpSpPr>
          <a:xfrm>
            <a:off x="1609319" y="2266868"/>
            <a:ext cx="541343" cy="541343"/>
            <a:chOff x="4863849" y="549660"/>
            <a:chExt cx="541343" cy="541343"/>
          </a:xfrm>
          <a:solidFill>
            <a:srgbClr val="EDD84B"/>
          </a:solidFill>
        </p:grpSpPr>
        <p:sp>
          <p:nvSpPr>
            <p:cNvPr id="20" name="Freeform 68"/>
            <p:cNvSpPr>
              <a:spLocks noEditPoints="1"/>
            </p:cNvSpPr>
            <p:nvPr/>
          </p:nvSpPr>
          <p:spPr bwMode="auto">
            <a:xfrm>
              <a:off x="4863849" y="549660"/>
              <a:ext cx="541343" cy="541343"/>
            </a:xfrm>
            <a:custGeom>
              <a:avLst/>
              <a:gdLst>
                <a:gd name="T0" fmla="*/ 99 w 197"/>
                <a:gd name="T1" fmla="*/ 0 h 197"/>
                <a:gd name="T2" fmla="*/ 0 w 197"/>
                <a:gd name="T3" fmla="*/ 99 h 197"/>
                <a:gd name="T4" fmla="*/ 99 w 197"/>
                <a:gd name="T5" fmla="*/ 197 h 197"/>
                <a:gd name="T6" fmla="*/ 197 w 197"/>
                <a:gd name="T7" fmla="*/ 99 h 197"/>
                <a:gd name="T8" fmla="*/ 99 w 197"/>
                <a:gd name="T9" fmla="*/ 0 h 197"/>
                <a:gd name="T10" fmla="*/ 99 w 197"/>
                <a:gd name="T11" fmla="*/ 189 h 197"/>
                <a:gd name="T12" fmla="*/ 9 w 197"/>
                <a:gd name="T13" fmla="*/ 99 h 197"/>
                <a:gd name="T14" fmla="*/ 99 w 197"/>
                <a:gd name="T15" fmla="*/ 9 h 197"/>
                <a:gd name="T16" fmla="*/ 189 w 197"/>
                <a:gd name="T17" fmla="*/ 99 h 197"/>
                <a:gd name="T18" fmla="*/ 99 w 197"/>
                <a:gd name="T19" fmla="*/ 18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197">
                  <a:moveTo>
                    <a:pt x="99" y="0"/>
                  </a:moveTo>
                  <a:cubicBezTo>
                    <a:pt x="44" y="0"/>
                    <a:pt x="0" y="44"/>
                    <a:pt x="0" y="99"/>
                  </a:cubicBezTo>
                  <a:cubicBezTo>
                    <a:pt x="0" y="153"/>
                    <a:pt x="44" y="197"/>
                    <a:pt x="99" y="197"/>
                  </a:cubicBezTo>
                  <a:cubicBezTo>
                    <a:pt x="153" y="197"/>
                    <a:pt x="197" y="153"/>
                    <a:pt x="197" y="99"/>
                  </a:cubicBezTo>
                  <a:cubicBezTo>
                    <a:pt x="197" y="44"/>
                    <a:pt x="153" y="0"/>
                    <a:pt x="99" y="0"/>
                  </a:cubicBezTo>
                  <a:close/>
                  <a:moveTo>
                    <a:pt x="99" y="189"/>
                  </a:moveTo>
                  <a:cubicBezTo>
                    <a:pt x="49" y="189"/>
                    <a:pt x="9" y="148"/>
                    <a:pt x="9" y="99"/>
                  </a:cubicBezTo>
                  <a:cubicBezTo>
                    <a:pt x="9" y="49"/>
                    <a:pt x="49" y="9"/>
                    <a:pt x="99" y="9"/>
                  </a:cubicBezTo>
                  <a:cubicBezTo>
                    <a:pt x="148" y="9"/>
                    <a:pt x="189" y="49"/>
                    <a:pt x="189" y="99"/>
                  </a:cubicBezTo>
                  <a:cubicBezTo>
                    <a:pt x="189" y="148"/>
                    <a:pt x="148" y="189"/>
                    <a:pt x="99" y="18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1" name="Freeform 69"/>
            <p:cNvSpPr/>
            <p:nvPr/>
          </p:nvSpPr>
          <p:spPr bwMode="auto">
            <a:xfrm>
              <a:off x="5044757" y="596614"/>
              <a:ext cx="313482" cy="214052"/>
            </a:xfrm>
            <a:custGeom>
              <a:avLst/>
              <a:gdLst>
                <a:gd name="T0" fmla="*/ 19 w 114"/>
                <a:gd name="T1" fmla="*/ 50 h 78"/>
                <a:gd name="T2" fmla="*/ 33 w 114"/>
                <a:gd name="T3" fmla="*/ 47 h 78"/>
                <a:gd name="T4" fmla="*/ 67 w 114"/>
                <a:gd name="T5" fmla="*/ 78 h 78"/>
                <a:gd name="T6" fmla="*/ 114 w 114"/>
                <a:gd name="T7" fmla="*/ 72 h 78"/>
                <a:gd name="T8" fmla="*/ 33 w 114"/>
                <a:gd name="T9" fmla="*/ 0 h 78"/>
                <a:gd name="T10" fmla="*/ 0 w 114"/>
                <a:gd name="T11" fmla="*/ 6 h 78"/>
                <a:gd name="T12" fmla="*/ 19 w 114"/>
                <a:gd name="T13" fmla="*/ 50 h 78"/>
              </a:gdLst>
              <a:ahLst/>
              <a:cxnLst>
                <a:cxn ang="0">
                  <a:pos x="T0" y="T1"/>
                </a:cxn>
                <a:cxn ang="0">
                  <a:pos x="T2" y="T3"/>
                </a:cxn>
                <a:cxn ang="0">
                  <a:pos x="T4" y="T5"/>
                </a:cxn>
                <a:cxn ang="0">
                  <a:pos x="T6" y="T7"/>
                </a:cxn>
                <a:cxn ang="0">
                  <a:pos x="T8" y="T9"/>
                </a:cxn>
                <a:cxn ang="0">
                  <a:pos x="T10" y="T11"/>
                </a:cxn>
                <a:cxn ang="0">
                  <a:pos x="T12" y="T13"/>
                </a:cxn>
              </a:cxnLst>
              <a:rect l="0" t="0" r="r" b="b"/>
              <a:pathLst>
                <a:path w="114" h="78">
                  <a:moveTo>
                    <a:pt x="19" y="50"/>
                  </a:moveTo>
                  <a:cubicBezTo>
                    <a:pt x="23" y="48"/>
                    <a:pt x="28" y="47"/>
                    <a:pt x="33" y="47"/>
                  </a:cubicBezTo>
                  <a:cubicBezTo>
                    <a:pt x="50" y="47"/>
                    <a:pt x="65" y="60"/>
                    <a:pt x="67" y="78"/>
                  </a:cubicBezTo>
                  <a:cubicBezTo>
                    <a:pt x="114" y="72"/>
                    <a:pt x="114" y="72"/>
                    <a:pt x="114" y="72"/>
                  </a:cubicBezTo>
                  <a:cubicBezTo>
                    <a:pt x="109" y="31"/>
                    <a:pt x="75" y="0"/>
                    <a:pt x="33" y="0"/>
                  </a:cubicBezTo>
                  <a:cubicBezTo>
                    <a:pt x="21" y="0"/>
                    <a:pt x="10" y="2"/>
                    <a:pt x="0" y="6"/>
                  </a:cubicBezTo>
                  <a:lnTo>
                    <a:pt x="19" y="50"/>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2" name="Freeform 70"/>
            <p:cNvSpPr/>
            <p:nvPr/>
          </p:nvSpPr>
          <p:spPr bwMode="auto">
            <a:xfrm>
              <a:off x="5221522" y="832761"/>
              <a:ext cx="136717" cy="77335"/>
            </a:xfrm>
            <a:custGeom>
              <a:avLst/>
              <a:gdLst>
                <a:gd name="T0" fmla="*/ 0 w 50"/>
                <a:gd name="T1" fmla="*/ 10 h 28"/>
                <a:gd name="T2" fmla="*/ 44 w 50"/>
                <a:gd name="T3" fmla="*/ 28 h 28"/>
                <a:gd name="T4" fmla="*/ 50 w 50"/>
                <a:gd name="T5" fmla="*/ 6 h 28"/>
                <a:gd name="T6" fmla="*/ 3 w 50"/>
                <a:gd name="T7" fmla="*/ 0 h 28"/>
                <a:gd name="T8" fmla="*/ 0 w 50"/>
                <a:gd name="T9" fmla="*/ 10 h 28"/>
              </a:gdLst>
              <a:ahLst/>
              <a:cxnLst>
                <a:cxn ang="0">
                  <a:pos x="T0" y="T1"/>
                </a:cxn>
                <a:cxn ang="0">
                  <a:pos x="T2" y="T3"/>
                </a:cxn>
                <a:cxn ang="0">
                  <a:pos x="T4" y="T5"/>
                </a:cxn>
                <a:cxn ang="0">
                  <a:pos x="T6" y="T7"/>
                </a:cxn>
                <a:cxn ang="0">
                  <a:pos x="T8" y="T9"/>
                </a:cxn>
              </a:cxnLst>
              <a:rect l="0" t="0" r="r" b="b"/>
              <a:pathLst>
                <a:path w="50" h="28">
                  <a:moveTo>
                    <a:pt x="0" y="10"/>
                  </a:moveTo>
                  <a:cubicBezTo>
                    <a:pt x="44" y="28"/>
                    <a:pt x="44" y="28"/>
                    <a:pt x="44" y="28"/>
                  </a:cubicBezTo>
                  <a:cubicBezTo>
                    <a:pt x="47" y="21"/>
                    <a:pt x="49" y="14"/>
                    <a:pt x="50" y="6"/>
                  </a:cubicBezTo>
                  <a:cubicBezTo>
                    <a:pt x="3" y="0"/>
                    <a:pt x="3" y="0"/>
                    <a:pt x="3" y="0"/>
                  </a:cubicBezTo>
                  <a:cubicBezTo>
                    <a:pt x="2" y="3"/>
                    <a:pt x="1" y="7"/>
                    <a:pt x="0"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3" name="Freeform 71"/>
            <p:cNvSpPr/>
            <p:nvPr/>
          </p:nvSpPr>
          <p:spPr bwMode="auto">
            <a:xfrm>
              <a:off x="4932898" y="679472"/>
              <a:ext cx="128431" cy="98049"/>
            </a:xfrm>
            <a:custGeom>
              <a:avLst/>
              <a:gdLst>
                <a:gd name="T0" fmla="*/ 47 w 47"/>
                <a:gd name="T1" fmla="*/ 30 h 36"/>
                <a:gd name="T2" fmla="*/ 10 w 47"/>
                <a:gd name="T3" fmla="*/ 0 h 36"/>
                <a:gd name="T4" fmla="*/ 0 w 47"/>
                <a:gd name="T5" fmla="*/ 15 h 36"/>
                <a:gd name="T6" fmla="*/ 43 w 47"/>
                <a:gd name="T7" fmla="*/ 36 h 36"/>
                <a:gd name="T8" fmla="*/ 47 w 47"/>
                <a:gd name="T9" fmla="*/ 30 h 36"/>
              </a:gdLst>
              <a:ahLst/>
              <a:cxnLst>
                <a:cxn ang="0">
                  <a:pos x="T0" y="T1"/>
                </a:cxn>
                <a:cxn ang="0">
                  <a:pos x="T2" y="T3"/>
                </a:cxn>
                <a:cxn ang="0">
                  <a:pos x="T4" y="T5"/>
                </a:cxn>
                <a:cxn ang="0">
                  <a:pos x="T6" y="T7"/>
                </a:cxn>
                <a:cxn ang="0">
                  <a:pos x="T8" y="T9"/>
                </a:cxn>
              </a:cxnLst>
              <a:rect l="0" t="0" r="r" b="b"/>
              <a:pathLst>
                <a:path w="47" h="36">
                  <a:moveTo>
                    <a:pt x="47" y="30"/>
                  </a:moveTo>
                  <a:cubicBezTo>
                    <a:pt x="10" y="0"/>
                    <a:pt x="10" y="0"/>
                    <a:pt x="10" y="0"/>
                  </a:cubicBezTo>
                  <a:cubicBezTo>
                    <a:pt x="6" y="4"/>
                    <a:pt x="3" y="9"/>
                    <a:pt x="0" y="15"/>
                  </a:cubicBezTo>
                  <a:cubicBezTo>
                    <a:pt x="43" y="36"/>
                    <a:pt x="43" y="36"/>
                    <a:pt x="43" y="36"/>
                  </a:cubicBezTo>
                  <a:cubicBezTo>
                    <a:pt x="44" y="34"/>
                    <a:pt x="45" y="32"/>
                    <a:pt x="47" y="3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4" name="Freeform 72"/>
            <p:cNvSpPr/>
            <p:nvPr/>
          </p:nvSpPr>
          <p:spPr bwMode="auto">
            <a:xfrm>
              <a:off x="5174569" y="871428"/>
              <a:ext cx="153289" cy="150527"/>
            </a:xfrm>
            <a:custGeom>
              <a:avLst/>
              <a:gdLst>
                <a:gd name="T0" fmla="*/ 15 w 56"/>
                <a:gd name="T1" fmla="*/ 0 h 55"/>
                <a:gd name="T2" fmla="*/ 0 w 56"/>
                <a:gd name="T3" fmla="*/ 13 h 55"/>
                <a:gd name="T4" fmla="*/ 22 w 56"/>
                <a:gd name="T5" fmla="*/ 55 h 55"/>
                <a:gd name="T6" fmla="*/ 56 w 56"/>
                <a:gd name="T7" fmla="*/ 24 h 55"/>
                <a:gd name="T8" fmla="*/ 15 w 56"/>
                <a:gd name="T9" fmla="*/ 0 h 55"/>
              </a:gdLst>
              <a:ahLst/>
              <a:cxnLst>
                <a:cxn ang="0">
                  <a:pos x="T0" y="T1"/>
                </a:cxn>
                <a:cxn ang="0">
                  <a:pos x="T2" y="T3"/>
                </a:cxn>
                <a:cxn ang="0">
                  <a:pos x="T4" y="T5"/>
                </a:cxn>
                <a:cxn ang="0">
                  <a:pos x="T6" y="T7"/>
                </a:cxn>
                <a:cxn ang="0">
                  <a:pos x="T8" y="T9"/>
                </a:cxn>
              </a:cxnLst>
              <a:rect l="0" t="0" r="r" b="b"/>
              <a:pathLst>
                <a:path w="56" h="55">
                  <a:moveTo>
                    <a:pt x="15" y="0"/>
                  </a:moveTo>
                  <a:cubicBezTo>
                    <a:pt x="11" y="5"/>
                    <a:pt x="6" y="10"/>
                    <a:pt x="0" y="13"/>
                  </a:cubicBezTo>
                  <a:cubicBezTo>
                    <a:pt x="22" y="55"/>
                    <a:pt x="22" y="55"/>
                    <a:pt x="22" y="55"/>
                  </a:cubicBezTo>
                  <a:cubicBezTo>
                    <a:pt x="36" y="48"/>
                    <a:pt x="48" y="37"/>
                    <a:pt x="56" y="24"/>
                  </a:cubicBezTo>
                  <a:lnTo>
                    <a:pt x="15" y="0"/>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5" name="Freeform 73"/>
            <p:cNvSpPr/>
            <p:nvPr/>
          </p:nvSpPr>
          <p:spPr bwMode="auto">
            <a:xfrm>
              <a:off x="4908040" y="821713"/>
              <a:ext cx="225099" cy="225099"/>
            </a:xfrm>
            <a:custGeom>
              <a:avLst/>
              <a:gdLst>
                <a:gd name="T0" fmla="*/ 82 w 82"/>
                <a:gd name="T1" fmla="*/ 34 h 82"/>
                <a:gd name="T2" fmla="*/ 48 w 82"/>
                <a:gd name="T3" fmla="*/ 0 h 82"/>
                <a:gd name="T4" fmla="*/ 0 w 82"/>
                <a:gd name="T5" fmla="*/ 1 h 82"/>
                <a:gd name="T6" fmla="*/ 81 w 82"/>
                <a:gd name="T7" fmla="*/ 82 h 82"/>
                <a:gd name="T8" fmla="*/ 82 w 82"/>
                <a:gd name="T9" fmla="*/ 34 h 82"/>
              </a:gdLst>
              <a:ahLst/>
              <a:cxnLst>
                <a:cxn ang="0">
                  <a:pos x="T0" y="T1"/>
                </a:cxn>
                <a:cxn ang="0">
                  <a:pos x="T2" y="T3"/>
                </a:cxn>
                <a:cxn ang="0">
                  <a:pos x="T4" y="T5"/>
                </a:cxn>
                <a:cxn ang="0">
                  <a:pos x="T6" y="T7"/>
                </a:cxn>
                <a:cxn ang="0">
                  <a:pos x="T8" y="T9"/>
                </a:cxn>
              </a:cxnLst>
              <a:rect l="0" t="0" r="r" b="b"/>
              <a:pathLst>
                <a:path w="82" h="82">
                  <a:moveTo>
                    <a:pt x="82" y="34"/>
                  </a:moveTo>
                  <a:cubicBezTo>
                    <a:pt x="63" y="34"/>
                    <a:pt x="48" y="19"/>
                    <a:pt x="48" y="0"/>
                  </a:cubicBezTo>
                  <a:cubicBezTo>
                    <a:pt x="0" y="1"/>
                    <a:pt x="0" y="1"/>
                    <a:pt x="0" y="1"/>
                  </a:cubicBezTo>
                  <a:cubicBezTo>
                    <a:pt x="1" y="45"/>
                    <a:pt x="37" y="81"/>
                    <a:pt x="81" y="82"/>
                  </a:cubicBezTo>
                  <a:lnTo>
                    <a:pt x="82" y="34"/>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6" name="Freeform 74"/>
            <p:cNvSpPr/>
            <p:nvPr/>
          </p:nvSpPr>
          <p:spPr bwMode="auto">
            <a:xfrm>
              <a:off x="4916326" y="747140"/>
              <a:ext cx="128431" cy="52477"/>
            </a:xfrm>
            <a:custGeom>
              <a:avLst/>
              <a:gdLst>
                <a:gd name="T0" fmla="*/ 46 w 47"/>
                <a:gd name="T1" fmla="*/ 19 h 19"/>
                <a:gd name="T2" fmla="*/ 47 w 47"/>
                <a:gd name="T3" fmla="*/ 15 h 19"/>
                <a:gd name="T4" fmla="*/ 2 w 47"/>
                <a:gd name="T5" fmla="*/ 0 h 19"/>
                <a:gd name="T6" fmla="*/ 0 w 47"/>
                <a:gd name="T7" fmla="*/ 8 h 19"/>
                <a:gd name="T8" fmla="*/ 46 w 47"/>
                <a:gd name="T9" fmla="*/ 19 h 19"/>
              </a:gdLst>
              <a:ahLst/>
              <a:cxnLst>
                <a:cxn ang="0">
                  <a:pos x="T0" y="T1"/>
                </a:cxn>
                <a:cxn ang="0">
                  <a:pos x="T2" y="T3"/>
                </a:cxn>
                <a:cxn ang="0">
                  <a:pos x="T4" y="T5"/>
                </a:cxn>
                <a:cxn ang="0">
                  <a:pos x="T6" y="T7"/>
                </a:cxn>
                <a:cxn ang="0">
                  <a:pos x="T8" y="T9"/>
                </a:cxn>
              </a:cxnLst>
              <a:rect l="0" t="0" r="r" b="b"/>
              <a:pathLst>
                <a:path w="47" h="19">
                  <a:moveTo>
                    <a:pt x="46" y="19"/>
                  </a:moveTo>
                  <a:cubicBezTo>
                    <a:pt x="46" y="18"/>
                    <a:pt x="47" y="16"/>
                    <a:pt x="47" y="15"/>
                  </a:cubicBezTo>
                  <a:cubicBezTo>
                    <a:pt x="2" y="0"/>
                    <a:pt x="2" y="0"/>
                    <a:pt x="2" y="0"/>
                  </a:cubicBezTo>
                  <a:cubicBezTo>
                    <a:pt x="1" y="2"/>
                    <a:pt x="0" y="5"/>
                    <a:pt x="0" y="8"/>
                  </a:cubicBezTo>
                  <a:lnTo>
                    <a:pt x="46" y="19"/>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7" name="Freeform 75"/>
            <p:cNvSpPr>
              <a:spLocks noEditPoints="1"/>
            </p:cNvSpPr>
            <p:nvPr/>
          </p:nvSpPr>
          <p:spPr bwMode="auto">
            <a:xfrm>
              <a:off x="5058567" y="744378"/>
              <a:ext cx="151908" cy="154670"/>
            </a:xfrm>
            <a:custGeom>
              <a:avLst/>
              <a:gdLst>
                <a:gd name="T0" fmla="*/ 28 w 55"/>
                <a:gd name="T1" fmla="*/ 0 h 56"/>
                <a:gd name="T2" fmla="*/ 0 w 55"/>
                <a:gd name="T3" fmla="*/ 28 h 56"/>
                <a:gd name="T4" fmla="*/ 28 w 55"/>
                <a:gd name="T5" fmla="*/ 56 h 56"/>
                <a:gd name="T6" fmla="*/ 55 w 55"/>
                <a:gd name="T7" fmla="*/ 28 h 56"/>
                <a:gd name="T8" fmla="*/ 28 w 55"/>
                <a:gd name="T9" fmla="*/ 0 h 56"/>
                <a:gd name="T10" fmla="*/ 28 w 55"/>
                <a:gd name="T11" fmla="*/ 49 h 56"/>
                <a:gd name="T12" fmla="*/ 6 w 55"/>
                <a:gd name="T13" fmla="*/ 28 h 56"/>
                <a:gd name="T14" fmla="*/ 28 w 55"/>
                <a:gd name="T15" fmla="*/ 6 h 56"/>
                <a:gd name="T16" fmla="*/ 49 w 55"/>
                <a:gd name="T17" fmla="*/ 28 h 56"/>
                <a:gd name="T18" fmla="*/ 28 w 55"/>
                <a:gd name="T19"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6">
                  <a:moveTo>
                    <a:pt x="28" y="0"/>
                  </a:moveTo>
                  <a:cubicBezTo>
                    <a:pt x="12" y="0"/>
                    <a:pt x="0" y="12"/>
                    <a:pt x="0" y="28"/>
                  </a:cubicBezTo>
                  <a:cubicBezTo>
                    <a:pt x="0" y="43"/>
                    <a:pt x="12" y="56"/>
                    <a:pt x="28" y="56"/>
                  </a:cubicBezTo>
                  <a:cubicBezTo>
                    <a:pt x="43" y="56"/>
                    <a:pt x="55" y="43"/>
                    <a:pt x="55" y="28"/>
                  </a:cubicBezTo>
                  <a:cubicBezTo>
                    <a:pt x="55" y="12"/>
                    <a:pt x="43" y="0"/>
                    <a:pt x="28" y="0"/>
                  </a:cubicBezTo>
                  <a:close/>
                  <a:moveTo>
                    <a:pt x="28" y="49"/>
                  </a:moveTo>
                  <a:cubicBezTo>
                    <a:pt x="16" y="49"/>
                    <a:pt x="6" y="40"/>
                    <a:pt x="6" y="28"/>
                  </a:cubicBezTo>
                  <a:cubicBezTo>
                    <a:pt x="6" y="16"/>
                    <a:pt x="16" y="6"/>
                    <a:pt x="28" y="6"/>
                  </a:cubicBezTo>
                  <a:cubicBezTo>
                    <a:pt x="39" y="6"/>
                    <a:pt x="49" y="16"/>
                    <a:pt x="49" y="28"/>
                  </a:cubicBezTo>
                  <a:cubicBezTo>
                    <a:pt x="49" y="40"/>
                    <a:pt x="39" y="49"/>
                    <a:pt x="28" y="4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grpSp>
        <p:nvGrpSpPr>
          <p:cNvPr id="28" name="组合 27"/>
          <p:cNvGrpSpPr/>
          <p:nvPr/>
        </p:nvGrpSpPr>
        <p:grpSpPr>
          <a:xfrm>
            <a:off x="4453475" y="2259962"/>
            <a:ext cx="643536" cy="555154"/>
            <a:chOff x="8284531" y="544136"/>
            <a:chExt cx="643536" cy="555154"/>
          </a:xfrm>
          <a:solidFill>
            <a:srgbClr val="EDD84B"/>
          </a:solidFill>
        </p:grpSpPr>
        <p:sp>
          <p:nvSpPr>
            <p:cNvPr id="29" name="Oval 43"/>
            <p:cNvSpPr>
              <a:spLocks noChangeArrowheads="1"/>
            </p:cNvSpPr>
            <p:nvPr/>
          </p:nvSpPr>
          <p:spPr bwMode="auto">
            <a:xfrm>
              <a:off x="8665681" y="687758"/>
              <a:ext cx="42810" cy="53858"/>
            </a:xfrm>
            <a:prstGeom prst="ellipse">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0" name="Oval 44"/>
            <p:cNvSpPr>
              <a:spLocks noChangeArrowheads="1"/>
            </p:cNvSpPr>
            <p:nvPr/>
          </p:nvSpPr>
          <p:spPr bwMode="auto">
            <a:xfrm>
              <a:off x="8488916" y="687758"/>
              <a:ext cx="44191" cy="53858"/>
            </a:xfrm>
            <a:prstGeom prst="ellipse">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1" name="Freeform 45"/>
            <p:cNvSpPr>
              <a:spLocks noEditPoints="1"/>
            </p:cNvSpPr>
            <p:nvPr/>
          </p:nvSpPr>
          <p:spPr bwMode="auto">
            <a:xfrm>
              <a:off x="8651871" y="744378"/>
              <a:ext cx="114621" cy="222337"/>
            </a:xfrm>
            <a:custGeom>
              <a:avLst/>
              <a:gdLst>
                <a:gd name="T0" fmla="*/ 3 w 42"/>
                <a:gd name="T1" fmla="*/ 48 h 81"/>
                <a:gd name="T2" fmla="*/ 6 w 42"/>
                <a:gd name="T3" fmla="*/ 47 h 81"/>
                <a:gd name="T4" fmla="*/ 2 w 42"/>
                <a:gd name="T5" fmla="*/ 5 h 81"/>
                <a:gd name="T6" fmla="*/ 1 w 42"/>
                <a:gd name="T7" fmla="*/ 1 h 81"/>
                <a:gd name="T8" fmla="*/ 2 w 42"/>
                <a:gd name="T9" fmla="*/ 1 h 81"/>
                <a:gd name="T10" fmla="*/ 2 w 42"/>
                <a:gd name="T11" fmla="*/ 1 h 81"/>
                <a:gd name="T12" fmla="*/ 6 w 42"/>
                <a:gd name="T13" fmla="*/ 1 h 81"/>
                <a:gd name="T14" fmla="*/ 6 w 42"/>
                <a:gd name="T15" fmla="*/ 1 h 81"/>
                <a:gd name="T16" fmla="*/ 3 w 42"/>
                <a:gd name="T17" fmla="*/ 4 h 81"/>
                <a:gd name="T18" fmla="*/ 7 w 42"/>
                <a:gd name="T19" fmla="*/ 6 h 81"/>
                <a:gd name="T20" fmla="*/ 5 w 42"/>
                <a:gd name="T21" fmla="*/ 9 h 81"/>
                <a:gd name="T22" fmla="*/ 10 w 42"/>
                <a:gd name="T23" fmla="*/ 20 h 81"/>
                <a:gd name="T24" fmla="*/ 11 w 42"/>
                <a:gd name="T25" fmla="*/ 4 h 81"/>
                <a:gd name="T26" fmla="*/ 10 w 42"/>
                <a:gd name="T27" fmla="*/ 4 h 81"/>
                <a:gd name="T28" fmla="*/ 11 w 42"/>
                <a:gd name="T29" fmla="*/ 0 h 81"/>
                <a:gd name="T30" fmla="*/ 14 w 42"/>
                <a:gd name="T31" fmla="*/ 0 h 81"/>
                <a:gd name="T32" fmla="*/ 15 w 42"/>
                <a:gd name="T33" fmla="*/ 4 h 81"/>
                <a:gd name="T34" fmla="*/ 15 w 42"/>
                <a:gd name="T35" fmla="*/ 4 h 81"/>
                <a:gd name="T36" fmla="*/ 15 w 42"/>
                <a:gd name="T37" fmla="*/ 20 h 81"/>
                <a:gd name="T38" fmla="*/ 21 w 42"/>
                <a:gd name="T39" fmla="*/ 9 h 81"/>
                <a:gd name="T40" fmla="*/ 19 w 42"/>
                <a:gd name="T41" fmla="*/ 6 h 81"/>
                <a:gd name="T42" fmla="*/ 23 w 42"/>
                <a:gd name="T43" fmla="*/ 4 h 81"/>
                <a:gd name="T44" fmla="*/ 19 w 42"/>
                <a:gd name="T45" fmla="*/ 1 h 81"/>
                <a:gd name="T46" fmla="*/ 19 w 42"/>
                <a:gd name="T47" fmla="*/ 1 h 81"/>
                <a:gd name="T48" fmla="*/ 23 w 42"/>
                <a:gd name="T49" fmla="*/ 1 h 81"/>
                <a:gd name="T50" fmla="*/ 24 w 42"/>
                <a:gd name="T51" fmla="*/ 1 h 81"/>
                <a:gd name="T52" fmla="*/ 27 w 42"/>
                <a:gd name="T53" fmla="*/ 3 h 81"/>
                <a:gd name="T54" fmla="*/ 40 w 42"/>
                <a:gd name="T55" fmla="*/ 17 h 81"/>
                <a:gd name="T56" fmla="*/ 40 w 42"/>
                <a:gd name="T57" fmla="*/ 17 h 81"/>
                <a:gd name="T58" fmla="*/ 40 w 42"/>
                <a:gd name="T59" fmla="*/ 17 h 81"/>
                <a:gd name="T60" fmla="*/ 41 w 42"/>
                <a:gd name="T61" fmla="*/ 23 h 81"/>
                <a:gd name="T62" fmla="*/ 41 w 42"/>
                <a:gd name="T63" fmla="*/ 23 h 81"/>
                <a:gd name="T64" fmla="*/ 41 w 42"/>
                <a:gd name="T65" fmla="*/ 23 h 81"/>
                <a:gd name="T66" fmla="*/ 41 w 42"/>
                <a:gd name="T67" fmla="*/ 23 h 81"/>
                <a:gd name="T68" fmla="*/ 41 w 42"/>
                <a:gd name="T69" fmla="*/ 23 h 81"/>
                <a:gd name="T70" fmla="*/ 41 w 42"/>
                <a:gd name="T71" fmla="*/ 24 h 81"/>
                <a:gd name="T72" fmla="*/ 40 w 42"/>
                <a:gd name="T73" fmla="*/ 25 h 81"/>
                <a:gd name="T74" fmla="*/ 39 w 42"/>
                <a:gd name="T75" fmla="*/ 27 h 81"/>
                <a:gd name="T76" fmla="*/ 37 w 42"/>
                <a:gd name="T77" fmla="*/ 32 h 81"/>
                <a:gd name="T78" fmla="*/ 32 w 42"/>
                <a:gd name="T79" fmla="*/ 40 h 81"/>
                <a:gd name="T80" fmla="*/ 26 w 42"/>
                <a:gd name="T81" fmla="*/ 37 h 81"/>
                <a:gd name="T82" fmla="*/ 26 w 42"/>
                <a:gd name="T83" fmla="*/ 43 h 81"/>
                <a:gd name="T84" fmla="*/ 26 w 42"/>
                <a:gd name="T85" fmla="*/ 43 h 81"/>
                <a:gd name="T86" fmla="*/ 25 w 42"/>
                <a:gd name="T87" fmla="*/ 43 h 81"/>
                <a:gd name="T88" fmla="*/ 24 w 42"/>
                <a:gd name="T89" fmla="*/ 81 h 81"/>
                <a:gd name="T90" fmla="*/ 13 w 42"/>
                <a:gd name="T91" fmla="*/ 81 h 81"/>
                <a:gd name="T92" fmla="*/ 13 w 42"/>
                <a:gd name="T93" fmla="*/ 43 h 81"/>
                <a:gd name="T94" fmla="*/ 12 w 42"/>
                <a:gd name="T95" fmla="*/ 43 h 81"/>
                <a:gd name="T96" fmla="*/ 11 w 42"/>
                <a:gd name="T97" fmla="*/ 81 h 81"/>
                <a:gd name="T98" fmla="*/ 0 w 42"/>
                <a:gd name="T99" fmla="*/ 81 h 81"/>
                <a:gd name="T100" fmla="*/ 0 w 42"/>
                <a:gd name="T101" fmla="*/ 48 h 81"/>
                <a:gd name="T102" fmla="*/ 3 w 42"/>
                <a:gd name="T103" fmla="*/ 48 h 81"/>
                <a:gd name="T104" fmla="*/ 26 w 42"/>
                <a:gd name="T105" fmla="*/ 29 h 81"/>
                <a:gd name="T106" fmla="*/ 27 w 42"/>
                <a:gd name="T107" fmla="*/ 26 h 81"/>
                <a:gd name="T108" fmla="*/ 30 w 42"/>
                <a:gd name="T109" fmla="*/ 22 h 81"/>
                <a:gd name="T110" fmla="*/ 31 w 42"/>
                <a:gd name="T111" fmla="*/ 21 h 81"/>
                <a:gd name="T112" fmla="*/ 26 w 42"/>
                <a:gd name="T113" fmla="*/ 15 h 81"/>
                <a:gd name="T114" fmla="*/ 26 w 42"/>
                <a:gd name="T115" fmla="*/ 2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 h="81">
                  <a:moveTo>
                    <a:pt x="3" y="48"/>
                  </a:moveTo>
                  <a:cubicBezTo>
                    <a:pt x="6" y="47"/>
                    <a:pt x="6" y="47"/>
                    <a:pt x="6" y="47"/>
                  </a:cubicBezTo>
                  <a:cubicBezTo>
                    <a:pt x="2" y="5"/>
                    <a:pt x="2" y="5"/>
                    <a:pt x="2" y="5"/>
                  </a:cubicBezTo>
                  <a:cubicBezTo>
                    <a:pt x="2" y="3"/>
                    <a:pt x="2" y="2"/>
                    <a:pt x="1" y="1"/>
                  </a:cubicBezTo>
                  <a:cubicBezTo>
                    <a:pt x="2" y="1"/>
                    <a:pt x="2" y="1"/>
                    <a:pt x="2" y="1"/>
                  </a:cubicBezTo>
                  <a:cubicBezTo>
                    <a:pt x="2" y="1"/>
                    <a:pt x="2" y="1"/>
                    <a:pt x="2" y="1"/>
                  </a:cubicBezTo>
                  <a:cubicBezTo>
                    <a:pt x="4" y="1"/>
                    <a:pt x="5" y="1"/>
                    <a:pt x="6" y="1"/>
                  </a:cubicBezTo>
                  <a:cubicBezTo>
                    <a:pt x="6" y="1"/>
                    <a:pt x="6" y="1"/>
                    <a:pt x="6" y="1"/>
                  </a:cubicBezTo>
                  <a:cubicBezTo>
                    <a:pt x="3" y="4"/>
                    <a:pt x="3" y="4"/>
                    <a:pt x="3" y="4"/>
                  </a:cubicBezTo>
                  <a:cubicBezTo>
                    <a:pt x="7" y="6"/>
                    <a:pt x="7" y="6"/>
                    <a:pt x="7" y="6"/>
                  </a:cubicBezTo>
                  <a:cubicBezTo>
                    <a:pt x="5" y="9"/>
                    <a:pt x="5" y="9"/>
                    <a:pt x="5" y="9"/>
                  </a:cubicBezTo>
                  <a:cubicBezTo>
                    <a:pt x="10" y="20"/>
                    <a:pt x="10" y="20"/>
                    <a:pt x="10" y="20"/>
                  </a:cubicBezTo>
                  <a:cubicBezTo>
                    <a:pt x="11" y="4"/>
                    <a:pt x="11" y="4"/>
                    <a:pt x="11" y="4"/>
                  </a:cubicBezTo>
                  <a:cubicBezTo>
                    <a:pt x="10" y="4"/>
                    <a:pt x="10" y="4"/>
                    <a:pt x="10" y="4"/>
                  </a:cubicBezTo>
                  <a:cubicBezTo>
                    <a:pt x="11" y="0"/>
                    <a:pt x="11" y="0"/>
                    <a:pt x="11" y="0"/>
                  </a:cubicBezTo>
                  <a:cubicBezTo>
                    <a:pt x="14" y="0"/>
                    <a:pt x="14" y="0"/>
                    <a:pt x="14" y="0"/>
                  </a:cubicBezTo>
                  <a:cubicBezTo>
                    <a:pt x="15" y="4"/>
                    <a:pt x="15" y="4"/>
                    <a:pt x="15" y="4"/>
                  </a:cubicBezTo>
                  <a:cubicBezTo>
                    <a:pt x="15" y="4"/>
                    <a:pt x="15" y="4"/>
                    <a:pt x="15" y="4"/>
                  </a:cubicBezTo>
                  <a:cubicBezTo>
                    <a:pt x="15" y="20"/>
                    <a:pt x="15" y="20"/>
                    <a:pt x="15" y="20"/>
                  </a:cubicBezTo>
                  <a:cubicBezTo>
                    <a:pt x="21" y="9"/>
                    <a:pt x="21" y="9"/>
                    <a:pt x="21" y="9"/>
                  </a:cubicBezTo>
                  <a:cubicBezTo>
                    <a:pt x="19" y="6"/>
                    <a:pt x="19" y="6"/>
                    <a:pt x="19" y="6"/>
                  </a:cubicBezTo>
                  <a:cubicBezTo>
                    <a:pt x="23" y="4"/>
                    <a:pt x="23" y="4"/>
                    <a:pt x="23" y="4"/>
                  </a:cubicBezTo>
                  <a:cubicBezTo>
                    <a:pt x="19" y="1"/>
                    <a:pt x="19" y="1"/>
                    <a:pt x="19" y="1"/>
                  </a:cubicBezTo>
                  <a:cubicBezTo>
                    <a:pt x="19" y="1"/>
                    <a:pt x="19" y="1"/>
                    <a:pt x="19" y="1"/>
                  </a:cubicBezTo>
                  <a:cubicBezTo>
                    <a:pt x="21" y="1"/>
                    <a:pt x="22" y="1"/>
                    <a:pt x="23" y="1"/>
                  </a:cubicBezTo>
                  <a:cubicBezTo>
                    <a:pt x="23" y="1"/>
                    <a:pt x="24" y="1"/>
                    <a:pt x="24" y="1"/>
                  </a:cubicBezTo>
                  <a:cubicBezTo>
                    <a:pt x="25" y="1"/>
                    <a:pt x="26" y="2"/>
                    <a:pt x="27" y="3"/>
                  </a:cubicBezTo>
                  <a:cubicBezTo>
                    <a:pt x="40" y="17"/>
                    <a:pt x="40" y="17"/>
                    <a:pt x="40" y="17"/>
                  </a:cubicBezTo>
                  <a:cubicBezTo>
                    <a:pt x="40" y="17"/>
                    <a:pt x="40" y="17"/>
                    <a:pt x="40" y="17"/>
                  </a:cubicBezTo>
                  <a:cubicBezTo>
                    <a:pt x="40" y="17"/>
                    <a:pt x="40" y="17"/>
                    <a:pt x="40" y="17"/>
                  </a:cubicBezTo>
                  <a:cubicBezTo>
                    <a:pt x="42" y="29"/>
                    <a:pt x="41" y="20"/>
                    <a:pt x="41" y="23"/>
                  </a:cubicBezTo>
                  <a:cubicBezTo>
                    <a:pt x="41" y="23"/>
                    <a:pt x="41" y="23"/>
                    <a:pt x="41" y="23"/>
                  </a:cubicBezTo>
                  <a:cubicBezTo>
                    <a:pt x="41" y="23"/>
                    <a:pt x="41" y="23"/>
                    <a:pt x="41" y="23"/>
                  </a:cubicBezTo>
                  <a:cubicBezTo>
                    <a:pt x="41" y="23"/>
                    <a:pt x="41" y="23"/>
                    <a:pt x="41" y="23"/>
                  </a:cubicBezTo>
                  <a:cubicBezTo>
                    <a:pt x="41" y="23"/>
                    <a:pt x="41" y="23"/>
                    <a:pt x="41" y="23"/>
                  </a:cubicBezTo>
                  <a:cubicBezTo>
                    <a:pt x="41" y="24"/>
                    <a:pt x="41" y="24"/>
                    <a:pt x="41" y="24"/>
                  </a:cubicBezTo>
                  <a:cubicBezTo>
                    <a:pt x="40" y="25"/>
                    <a:pt x="40" y="25"/>
                    <a:pt x="40" y="25"/>
                  </a:cubicBezTo>
                  <a:cubicBezTo>
                    <a:pt x="39" y="27"/>
                    <a:pt x="39" y="27"/>
                    <a:pt x="39" y="27"/>
                  </a:cubicBezTo>
                  <a:cubicBezTo>
                    <a:pt x="37" y="32"/>
                    <a:pt x="37" y="32"/>
                    <a:pt x="37" y="32"/>
                  </a:cubicBezTo>
                  <a:cubicBezTo>
                    <a:pt x="32" y="40"/>
                    <a:pt x="32" y="40"/>
                    <a:pt x="32" y="40"/>
                  </a:cubicBezTo>
                  <a:cubicBezTo>
                    <a:pt x="30" y="39"/>
                    <a:pt x="28" y="38"/>
                    <a:pt x="26" y="37"/>
                  </a:cubicBezTo>
                  <a:cubicBezTo>
                    <a:pt x="26" y="39"/>
                    <a:pt x="26" y="41"/>
                    <a:pt x="26" y="43"/>
                  </a:cubicBezTo>
                  <a:cubicBezTo>
                    <a:pt x="26" y="43"/>
                    <a:pt x="26" y="43"/>
                    <a:pt x="26" y="43"/>
                  </a:cubicBezTo>
                  <a:cubicBezTo>
                    <a:pt x="26" y="43"/>
                    <a:pt x="26" y="43"/>
                    <a:pt x="25" y="43"/>
                  </a:cubicBezTo>
                  <a:cubicBezTo>
                    <a:pt x="24" y="81"/>
                    <a:pt x="24" y="81"/>
                    <a:pt x="24" y="81"/>
                  </a:cubicBezTo>
                  <a:cubicBezTo>
                    <a:pt x="13" y="81"/>
                    <a:pt x="13" y="81"/>
                    <a:pt x="13" y="81"/>
                  </a:cubicBezTo>
                  <a:cubicBezTo>
                    <a:pt x="13" y="70"/>
                    <a:pt x="13" y="50"/>
                    <a:pt x="13" y="43"/>
                  </a:cubicBezTo>
                  <a:cubicBezTo>
                    <a:pt x="13" y="43"/>
                    <a:pt x="13" y="43"/>
                    <a:pt x="12" y="43"/>
                  </a:cubicBezTo>
                  <a:cubicBezTo>
                    <a:pt x="11" y="81"/>
                    <a:pt x="11" y="81"/>
                    <a:pt x="11" y="81"/>
                  </a:cubicBezTo>
                  <a:cubicBezTo>
                    <a:pt x="0" y="81"/>
                    <a:pt x="0" y="81"/>
                    <a:pt x="0" y="81"/>
                  </a:cubicBezTo>
                  <a:cubicBezTo>
                    <a:pt x="0" y="72"/>
                    <a:pt x="0" y="57"/>
                    <a:pt x="0" y="48"/>
                  </a:cubicBezTo>
                  <a:cubicBezTo>
                    <a:pt x="1" y="48"/>
                    <a:pt x="2" y="48"/>
                    <a:pt x="3" y="48"/>
                  </a:cubicBezTo>
                  <a:close/>
                  <a:moveTo>
                    <a:pt x="26" y="29"/>
                  </a:moveTo>
                  <a:cubicBezTo>
                    <a:pt x="27" y="26"/>
                    <a:pt x="27" y="26"/>
                    <a:pt x="27" y="26"/>
                  </a:cubicBezTo>
                  <a:cubicBezTo>
                    <a:pt x="30" y="22"/>
                    <a:pt x="30" y="22"/>
                    <a:pt x="30" y="22"/>
                  </a:cubicBezTo>
                  <a:cubicBezTo>
                    <a:pt x="31" y="21"/>
                    <a:pt x="31" y="21"/>
                    <a:pt x="31" y="21"/>
                  </a:cubicBezTo>
                  <a:cubicBezTo>
                    <a:pt x="26" y="15"/>
                    <a:pt x="26" y="15"/>
                    <a:pt x="26" y="15"/>
                  </a:cubicBezTo>
                  <a:cubicBezTo>
                    <a:pt x="26" y="20"/>
                    <a:pt x="26" y="24"/>
                    <a:pt x="26" y="2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2" name="Freeform 46"/>
            <p:cNvSpPr/>
            <p:nvPr/>
          </p:nvSpPr>
          <p:spPr bwMode="auto">
            <a:xfrm>
              <a:off x="8451629" y="747140"/>
              <a:ext cx="98049" cy="219576"/>
            </a:xfrm>
            <a:custGeom>
              <a:avLst/>
              <a:gdLst>
                <a:gd name="T0" fmla="*/ 0 w 36"/>
                <a:gd name="T1" fmla="*/ 23 h 80"/>
                <a:gd name="T2" fmla="*/ 0 w 36"/>
                <a:gd name="T3" fmla="*/ 23 h 80"/>
                <a:gd name="T4" fmla="*/ 0 w 36"/>
                <a:gd name="T5" fmla="*/ 23 h 80"/>
                <a:gd name="T6" fmla="*/ 0 w 36"/>
                <a:gd name="T7" fmla="*/ 23 h 80"/>
                <a:gd name="T8" fmla="*/ 0 w 36"/>
                <a:gd name="T9" fmla="*/ 22 h 80"/>
                <a:gd name="T10" fmla="*/ 7 w 36"/>
                <a:gd name="T11" fmla="*/ 4 h 80"/>
                <a:gd name="T12" fmla="*/ 11 w 36"/>
                <a:gd name="T13" fmla="*/ 0 h 80"/>
                <a:gd name="T14" fmla="*/ 12 w 36"/>
                <a:gd name="T15" fmla="*/ 0 h 80"/>
                <a:gd name="T16" fmla="*/ 15 w 36"/>
                <a:gd name="T17" fmla="*/ 0 h 80"/>
                <a:gd name="T18" fmla="*/ 15 w 36"/>
                <a:gd name="T19" fmla="*/ 0 h 80"/>
                <a:gd name="T20" fmla="*/ 12 w 36"/>
                <a:gd name="T21" fmla="*/ 3 h 80"/>
                <a:gd name="T22" fmla="*/ 16 w 36"/>
                <a:gd name="T23" fmla="*/ 5 h 80"/>
                <a:gd name="T24" fmla="*/ 14 w 36"/>
                <a:gd name="T25" fmla="*/ 8 h 80"/>
                <a:gd name="T26" fmla="*/ 19 w 36"/>
                <a:gd name="T27" fmla="*/ 19 h 80"/>
                <a:gd name="T28" fmla="*/ 20 w 36"/>
                <a:gd name="T29" fmla="*/ 3 h 80"/>
                <a:gd name="T30" fmla="*/ 19 w 36"/>
                <a:gd name="T31" fmla="*/ 3 h 80"/>
                <a:gd name="T32" fmla="*/ 20 w 36"/>
                <a:gd name="T33" fmla="*/ 0 h 80"/>
                <a:gd name="T34" fmla="*/ 24 w 36"/>
                <a:gd name="T35" fmla="*/ 0 h 80"/>
                <a:gd name="T36" fmla="*/ 25 w 36"/>
                <a:gd name="T37" fmla="*/ 3 h 80"/>
                <a:gd name="T38" fmla="*/ 24 w 36"/>
                <a:gd name="T39" fmla="*/ 3 h 80"/>
                <a:gd name="T40" fmla="*/ 25 w 36"/>
                <a:gd name="T41" fmla="*/ 19 h 80"/>
                <a:gd name="T42" fmla="*/ 30 w 36"/>
                <a:gd name="T43" fmla="*/ 8 h 80"/>
                <a:gd name="T44" fmla="*/ 28 w 36"/>
                <a:gd name="T45" fmla="*/ 5 h 80"/>
                <a:gd name="T46" fmla="*/ 32 w 36"/>
                <a:gd name="T47" fmla="*/ 3 h 80"/>
                <a:gd name="T48" fmla="*/ 29 w 36"/>
                <a:gd name="T49" fmla="*/ 0 h 80"/>
                <a:gd name="T50" fmla="*/ 29 w 36"/>
                <a:gd name="T51" fmla="*/ 0 h 80"/>
                <a:gd name="T52" fmla="*/ 33 w 36"/>
                <a:gd name="T53" fmla="*/ 0 h 80"/>
                <a:gd name="T54" fmla="*/ 33 w 36"/>
                <a:gd name="T55" fmla="*/ 0 h 80"/>
                <a:gd name="T56" fmla="*/ 36 w 36"/>
                <a:gd name="T57" fmla="*/ 1 h 80"/>
                <a:gd name="T58" fmla="*/ 35 w 36"/>
                <a:gd name="T59" fmla="*/ 3 h 80"/>
                <a:gd name="T60" fmla="*/ 32 w 36"/>
                <a:gd name="T61" fmla="*/ 46 h 80"/>
                <a:gd name="T62" fmla="*/ 34 w 36"/>
                <a:gd name="T63" fmla="*/ 47 h 80"/>
                <a:gd name="T64" fmla="*/ 33 w 36"/>
                <a:gd name="T65" fmla="*/ 80 h 80"/>
                <a:gd name="T66" fmla="*/ 23 w 36"/>
                <a:gd name="T67" fmla="*/ 80 h 80"/>
                <a:gd name="T68" fmla="*/ 23 w 36"/>
                <a:gd name="T69" fmla="*/ 42 h 80"/>
                <a:gd name="T70" fmla="*/ 22 w 36"/>
                <a:gd name="T71" fmla="*/ 42 h 80"/>
                <a:gd name="T72" fmla="*/ 20 w 36"/>
                <a:gd name="T73" fmla="*/ 80 h 80"/>
                <a:gd name="T74" fmla="*/ 10 w 36"/>
                <a:gd name="T75" fmla="*/ 80 h 80"/>
                <a:gd name="T76" fmla="*/ 10 w 36"/>
                <a:gd name="T77" fmla="*/ 43 h 80"/>
                <a:gd name="T78" fmla="*/ 8 w 36"/>
                <a:gd name="T79" fmla="*/ 44 h 80"/>
                <a:gd name="T80" fmla="*/ 4 w 36"/>
                <a:gd name="T81" fmla="*/ 35 h 80"/>
                <a:gd name="T82" fmla="*/ 2 w 36"/>
                <a:gd name="T83" fmla="*/ 30 h 80"/>
                <a:gd name="T84" fmla="*/ 1 w 36"/>
                <a:gd name="T85" fmla="*/ 28 h 80"/>
                <a:gd name="T86" fmla="*/ 0 w 36"/>
                <a:gd name="T87" fmla="*/ 27 h 80"/>
                <a:gd name="T88" fmla="*/ 0 w 36"/>
                <a:gd name="T89" fmla="*/ 27 h 80"/>
                <a:gd name="T90" fmla="*/ 0 w 36"/>
                <a:gd name="T91" fmla="*/ 27 h 80"/>
                <a:gd name="T92" fmla="*/ 0 w 36"/>
                <a:gd name="T93" fmla="*/ 27 h 80"/>
                <a:gd name="T94" fmla="*/ 0 w 36"/>
                <a:gd name="T95" fmla="*/ 2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 h="80">
                  <a:moveTo>
                    <a:pt x="0" y="23"/>
                  </a:moveTo>
                  <a:cubicBezTo>
                    <a:pt x="0" y="23"/>
                    <a:pt x="0" y="23"/>
                    <a:pt x="0" y="23"/>
                  </a:cubicBezTo>
                  <a:cubicBezTo>
                    <a:pt x="0" y="23"/>
                    <a:pt x="0" y="23"/>
                    <a:pt x="0" y="23"/>
                  </a:cubicBezTo>
                  <a:cubicBezTo>
                    <a:pt x="0" y="23"/>
                    <a:pt x="0" y="23"/>
                    <a:pt x="0" y="23"/>
                  </a:cubicBezTo>
                  <a:cubicBezTo>
                    <a:pt x="0" y="22"/>
                    <a:pt x="0" y="22"/>
                    <a:pt x="0" y="22"/>
                  </a:cubicBezTo>
                  <a:cubicBezTo>
                    <a:pt x="7" y="4"/>
                    <a:pt x="7" y="4"/>
                    <a:pt x="7" y="4"/>
                  </a:cubicBezTo>
                  <a:cubicBezTo>
                    <a:pt x="8" y="2"/>
                    <a:pt x="10" y="0"/>
                    <a:pt x="11" y="0"/>
                  </a:cubicBezTo>
                  <a:cubicBezTo>
                    <a:pt x="11" y="0"/>
                    <a:pt x="11" y="0"/>
                    <a:pt x="12" y="0"/>
                  </a:cubicBezTo>
                  <a:cubicBezTo>
                    <a:pt x="13" y="0"/>
                    <a:pt x="14" y="0"/>
                    <a:pt x="15" y="0"/>
                  </a:cubicBezTo>
                  <a:cubicBezTo>
                    <a:pt x="15" y="0"/>
                    <a:pt x="15" y="0"/>
                    <a:pt x="15" y="0"/>
                  </a:cubicBezTo>
                  <a:cubicBezTo>
                    <a:pt x="12" y="3"/>
                    <a:pt x="12" y="3"/>
                    <a:pt x="12" y="3"/>
                  </a:cubicBezTo>
                  <a:cubicBezTo>
                    <a:pt x="16" y="5"/>
                    <a:pt x="16" y="5"/>
                    <a:pt x="16" y="5"/>
                  </a:cubicBezTo>
                  <a:cubicBezTo>
                    <a:pt x="14" y="8"/>
                    <a:pt x="14" y="8"/>
                    <a:pt x="14" y="8"/>
                  </a:cubicBezTo>
                  <a:cubicBezTo>
                    <a:pt x="19" y="19"/>
                    <a:pt x="19" y="19"/>
                    <a:pt x="19" y="19"/>
                  </a:cubicBezTo>
                  <a:cubicBezTo>
                    <a:pt x="20" y="3"/>
                    <a:pt x="20" y="3"/>
                    <a:pt x="20" y="3"/>
                  </a:cubicBezTo>
                  <a:cubicBezTo>
                    <a:pt x="19" y="3"/>
                    <a:pt x="19" y="3"/>
                    <a:pt x="19" y="3"/>
                  </a:cubicBezTo>
                  <a:cubicBezTo>
                    <a:pt x="20" y="0"/>
                    <a:pt x="20" y="0"/>
                    <a:pt x="20" y="0"/>
                  </a:cubicBezTo>
                  <a:cubicBezTo>
                    <a:pt x="24" y="0"/>
                    <a:pt x="24" y="0"/>
                    <a:pt x="24" y="0"/>
                  </a:cubicBezTo>
                  <a:cubicBezTo>
                    <a:pt x="25" y="3"/>
                    <a:pt x="25" y="3"/>
                    <a:pt x="25" y="3"/>
                  </a:cubicBezTo>
                  <a:cubicBezTo>
                    <a:pt x="24" y="3"/>
                    <a:pt x="24" y="3"/>
                    <a:pt x="24" y="3"/>
                  </a:cubicBezTo>
                  <a:cubicBezTo>
                    <a:pt x="25" y="19"/>
                    <a:pt x="25" y="19"/>
                    <a:pt x="25" y="19"/>
                  </a:cubicBezTo>
                  <a:cubicBezTo>
                    <a:pt x="30" y="8"/>
                    <a:pt x="30" y="8"/>
                    <a:pt x="30" y="8"/>
                  </a:cubicBezTo>
                  <a:cubicBezTo>
                    <a:pt x="28" y="5"/>
                    <a:pt x="28" y="5"/>
                    <a:pt x="28" y="5"/>
                  </a:cubicBezTo>
                  <a:cubicBezTo>
                    <a:pt x="32" y="3"/>
                    <a:pt x="32" y="3"/>
                    <a:pt x="32" y="3"/>
                  </a:cubicBezTo>
                  <a:cubicBezTo>
                    <a:pt x="29" y="0"/>
                    <a:pt x="29" y="0"/>
                    <a:pt x="29" y="0"/>
                  </a:cubicBezTo>
                  <a:cubicBezTo>
                    <a:pt x="29" y="0"/>
                    <a:pt x="29" y="0"/>
                    <a:pt x="29" y="0"/>
                  </a:cubicBezTo>
                  <a:cubicBezTo>
                    <a:pt x="30" y="0"/>
                    <a:pt x="31" y="0"/>
                    <a:pt x="33" y="0"/>
                  </a:cubicBezTo>
                  <a:cubicBezTo>
                    <a:pt x="33" y="0"/>
                    <a:pt x="33" y="0"/>
                    <a:pt x="33" y="0"/>
                  </a:cubicBezTo>
                  <a:cubicBezTo>
                    <a:pt x="34" y="0"/>
                    <a:pt x="35" y="1"/>
                    <a:pt x="36" y="1"/>
                  </a:cubicBezTo>
                  <a:cubicBezTo>
                    <a:pt x="36" y="2"/>
                    <a:pt x="35" y="3"/>
                    <a:pt x="35" y="3"/>
                  </a:cubicBezTo>
                  <a:cubicBezTo>
                    <a:pt x="32" y="46"/>
                    <a:pt x="32" y="46"/>
                    <a:pt x="32" y="46"/>
                  </a:cubicBezTo>
                  <a:cubicBezTo>
                    <a:pt x="34" y="47"/>
                    <a:pt x="34" y="47"/>
                    <a:pt x="34" y="47"/>
                  </a:cubicBezTo>
                  <a:cubicBezTo>
                    <a:pt x="33" y="80"/>
                    <a:pt x="33" y="80"/>
                    <a:pt x="33" y="80"/>
                  </a:cubicBezTo>
                  <a:cubicBezTo>
                    <a:pt x="23" y="80"/>
                    <a:pt x="23" y="80"/>
                    <a:pt x="23" y="80"/>
                  </a:cubicBezTo>
                  <a:cubicBezTo>
                    <a:pt x="22" y="69"/>
                    <a:pt x="22" y="49"/>
                    <a:pt x="23" y="42"/>
                  </a:cubicBezTo>
                  <a:cubicBezTo>
                    <a:pt x="22" y="42"/>
                    <a:pt x="22" y="42"/>
                    <a:pt x="22" y="42"/>
                  </a:cubicBezTo>
                  <a:cubicBezTo>
                    <a:pt x="20" y="80"/>
                    <a:pt x="20" y="80"/>
                    <a:pt x="20" y="80"/>
                  </a:cubicBezTo>
                  <a:cubicBezTo>
                    <a:pt x="10" y="80"/>
                    <a:pt x="10" y="80"/>
                    <a:pt x="10" y="80"/>
                  </a:cubicBezTo>
                  <a:cubicBezTo>
                    <a:pt x="9" y="69"/>
                    <a:pt x="9" y="51"/>
                    <a:pt x="10" y="43"/>
                  </a:cubicBezTo>
                  <a:cubicBezTo>
                    <a:pt x="9" y="43"/>
                    <a:pt x="8" y="44"/>
                    <a:pt x="8" y="44"/>
                  </a:cubicBezTo>
                  <a:cubicBezTo>
                    <a:pt x="4" y="35"/>
                    <a:pt x="4" y="35"/>
                    <a:pt x="4" y="35"/>
                  </a:cubicBezTo>
                  <a:cubicBezTo>
                    <a:pt x="2" y="30"/>
                    <a:pt x="2" y="30"/>
                    <a:pt x="2" y="30"/>
                  </a:cubicBezTo>
                  <a:cubicBezTo>
                    <a:pt x="1" y="28"/>
                    <a:pt x="1" y="28"/>
                    <a:pt x="1" y="28"/>
                  </a:cubicBezTo>
                  <a:cubicBezTo>
                    <a:pt x="0" y="27"/>
                    <a:pt x="0" y="27"/>
                    <a:pt x="0" y="27"/>
                  </a:cubicBezTo>
                  <a:cubicBezTo>
                    <a:pt x="0" y="27"/>
                    <a:pt x="0" y="27"/>
                    <a:pt x="0" y="27"/>
                  </a:cubicBezTo>
                  <a:cubicBezTo>
                    <a:pt x="0" y="27"/>
                    <a:pt x="0" y="27"/>
                    <a:pt x="0" y="27"/>
                  </a:cubicBezTo>
                  <a:cubicBezTo>
                    <a:pt x="0" y="27"/>
                    <a:pt x="0" y="27"/>
                    <a:pt x="0" y="27"/>
                  </a:cubicBezTo>
                  <a:cubicBezTo>
                    <a:pt x="0" y="25"/>
                    <a:pt x="0" y="30"/>
                    <a:pt x="0" y="23"/>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3" name="Oval 47"/>
            <p:cNvSpPr>
              <a:spLocks noChangeArrowheads="1"/>
            </p:cNvSpPr>
            <p:nvPr/>
          </p:nvSpPr>
          <p:spPr bwMode="auto">
            <a:xfrm>
              <a:off x="8580060" y="679472"/>
              <a:ext cx="46953" cy="58001"/>
            </a:xfrm>
            <a:prstGeom prst="ellipse">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4" name="Freeform 48"/>
            <p:cNvSpPr/>
            <p:nvPr/>
          </p:nvSpPr>
          <p:spPr bwMode="auto">
            <a:xfrm>
              <a:off x="8546917" y="741616"/>
              <a:ext cx="113240" cy="241671"/>
            </a:xfrm>
            <a:custGeom>
              <a:avLst/>
              <a:gdLst>
                <a:gd name="T0" fmla="*/ 9 w 41"/>
                <a:gd name="T1" fmla="*/ 1 h 88"/>
                <a:gd name="T2" fmla="*/ 9 w 41"/>
                <a:gd name="T3" fmla="*/ 1 h 88"/>
                <a:gd name="T4" fmla="*/ 13 w 41"/>
                <a:gd name="T5" fmla="*/ 0 h 88"/>
                <a:gd name="T6" fmla="*/ 13 w 41"/>
                <a:gd name="T7" fmla="*/ 0 h 88"/>
                <a:gd name="T8" fmla="*/ 9 w 41"/>
                <a:gd name="T9" fmla="*/ 4 h 88"/>
                <a:gd name="T10" fmla="*/ 14 w 41"/>
                <a:gd name="T11" fmla="*/ 6 h 88"/>
                <a:gd name="T12" fmla="*/ 12 w 41"/>
                <a:gd name="T13" fmla="*/ 9 h 88"/>
                <a:gd name="T14" fmla="*/ 17 w 41"/>
                <a:gd name="T15" fmla="*/ 22 h 88"/>
                <a:gd name="T16" fmla="*/ 18 w 41"/>
                <a:gd name="T17" fmla="*/ 4 h 88"/>
                <a:gd name="T18" fmla="*/ 18 w 41"/>
                <a:gd name="T19" fmla="*/ 4 h 88"/>
                <a:gd name="T20" fmla="*/ 19 w 41"/>
                <a:gd name="T21" fmla="*/ 0 h 88"/>
                <a:gd name="T22" fmla="*/ 22 w 41"/>
                <a:gd name="T23" fmla="*/ 0 h 88"/>
                <a:gd name="T24" fmla="*/ 23 w 41"/>
                <a:gd name="T25" fmla="*/ 4 h 88"/>
                <a:gd name="T26" fmla="*/ 22 w 41"/>
                <a:gd name="T27" fmla="*/ 4 h 88"/>
                <a:gd name="T28" fmla="*/ 23 w 41"/>
                <a:gd name="T29" fmla="*/ 22 h 88"/>
                <a:gd name="T30" fmla="*/ 29 w 41"/>
                <a:gd name="T31" fmla="*/ 9 h 88"/>
                <a:gd name="T32" fmla="*/ 27 w 41"/>
                <a:gd name="T33" fmla="*/ 6 h 88"/>
                <a:gd name="T34" fmla="*/ 31 w 41"/>
                <a:gd name="T35" fmla="*/ 4 h 88"/>
                <a:gd name="T36" fmla="*/ 28 w 41"/>
                <a:gd name="T37" fmla="*/ 0 h 88"/>
                <a:gd name="T38" fmla="*/ 28 w 41"/>
                <a:gd name="T39" fmla="*/ 0 h 88"/>
                <a:gd name="T40" fmla="*/ 32 w 41"/>
                <a:gd name="T41" fmla="*/ 1 h 88"/>
                <a:gd name="T42" fmla="*/ 32 w 41"/>
                <a:gd name="T43" fmla="*/ 1 h 88"/>
                <a:gd name="T44" fmla="*/ 37 w 41"/>
                <a:gd name="T45" fmla="*/ 6 h 88"/>
                <a:gd name="T46" fmla="*/ 41 w 41"/>
                <a:gd name="T47" fmla="*/ 46 h 88"/>
                <a:gd name="T48" fmla="*/ 35 w 41"/>
                <a:gd name="T49" fmla="*/ 46 h 88"/>
                <a:gd name="T50" fmla="*/ 35 w 41"/>
                <a:gd name="T51" fmla="*/ 46 h 88"/>
                <a:gd name="T52" fmla="*/ 35 w 41"/>
                <a:gd name="T53" fmla="*/ 46 h 88"/>
                <a:gd name="T54" fmla="*/ 34 w 41"/>
                <a:gd name="T55" fmla="*/ 46 h 88"/>
                <a:gd name="T56" fmla="*/ 33 w 41"/>
                <a:gd name="T57" fmla="*/ 88 h 88"/>
                <a:gd name="T58" fmla="*/ 21 w 41"/>
                <a:gd name="T59" fmla="*/ 88 h 88"/>
                <a:gd name="T60" fmla="*/ 21 w 41"/>
                <a:gd name="T61" fmla="*/ 46 h 88"/>
                <a:gd name="T62" fmla="*/ 20 w 41"/>
                <a:gd name="T63" fmla="*/ 46 h 88"/>
                <a:gd name="T64" fmla="*/ 18 w 41"/>
                <a:gd name="T65" fmla="*/ 88 h 88"/>
                <a:gd name="T66" fmla="*/ 7 w 41"/>
                <a:gd name="T67" fmla="*/ 88 h 88"/>
                <a:gd name="T68" fmla="*/ 7 w 41"/>
                <a:gd name="T69" fmla="*/ 46 h 88"/>
                <a:gd name="T70" fmla="*/ 6 w 41"/>
                <a:gd name="T71" fmla="*/ 46 h 88"/>
                <a:gd name="T72" fmla="*/ 5 w 41"/>
                <a:gd name="T73" fmla="*/ 46 h 88"/>
                <a:gd name="T74" fmla="*/ 5 w 41"/>
                <a:gd name="T75" fmla="*/ 46 h 88"/>
                <a:gd name="T76" fmla="*/ 0 w 41"/>
                <a:gd name="T77" fmla="*/ 46 h 88"/>
                <a:gd name="T78" fmla="*/ 4 w 41"/>
                <a:gd name="T79" fmla="*/ 6 h 88"/>
                <a:gd name="T80" fmla="*/ 9 w 41"/>
                <a:gd name="T81"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88">
                  <a:moveTo>
                    <a:pt x="9" y="1"/>
                  </a:moveTo>
                  <a:cubicBezTo>
                    <a:pt x="9" y="1"/>
                    <a:pt x="9" y="1"/>
                    <a:pt x="9" y="1"/>
                  </a:cubicBezTo>
                  <a:cubicBezTo>
                    <a:pt x="10" y="1"/>
                    <a:pt x="12" y="0"/>
                    <a:pt x="13" y="0"/>
                  </a:cubicBezTo>
                  <a:cubicBezTo>
                    <a:pt x="13" y="0"/>
                    <a:pt x="13" y="0"/>
                    <a:pt x="13" y="0"/>
                  </a:cubicBezTo>
                  <a:cubicBezTo>
                    <a:pt x="9" y="4"/>
                    <a:pt x="9" y="4"/>
                    <a:pt x="9" y="4"/>
                  </a:cubicBezTo>
                  <a:cubicBezTo>
                    <a:pt x="14" y="6"/>
                    <a:pt x="14" y="6"/>
                    <a:pt x="14" y="6"/>
                  </a:cubicBezTo>
                  <a:cubicBezTo>
                    <a:pt x="12" y="9"/>
                    <a:pt x="12" y="9"/>
                    <a:pt x="12" y="9"/>
                  </a:cubicBezTo>
                  <a:cubicBezTo>
                    <a:pt x="17" y="22"/>
                    <a:pt x="17" y="22"/>
                    <a:pt x="17" y="22"/>
                  </a:cubicBezTo>
                  <a:cubicBezTo>
                    <a:pt x="18" y="4"/>
                    <a:pt x="18" y="4"/>
                    <a:pt x="18" y="4"/>
                  </a:cubicBezTo>
                  <a:cubicBezTo>
                    <a:pt x="18" y="4"/>
                    <a:pt x="18" y="4"/>
                    <a:pt x="18" y="4"/>
                  </a:cubicBezTo>
                  <a:cubicBezTo>
                    <a:pt x="19" y="0"/>
                    <a:pt x="19" y="0"/>
                    <a:pt x="19" y="0"/>
                  </a:cubicBezTo>
                  <a:cubicBezTo>
                    <a:pt x="22" y="0"/>
                    <a:pt x="22" y="0"/>
                    <a:pt x="22" y="0"/>
                  </a:cubicBezTo>
                  <a:cubicBezTo>
                    <a:pt x="23" y="4"/>
                    <a:pt x="23" y="4"/>
                    <a:pt x="23" y="4"/>
                  </a:cubicBezTo>
                  <a:cubicBezTo>
                    <a:pt x="22" y="4"/>
                    <a:pt x="22" y="4"/>
                    <a:pt x="22" y="4"/>
                  </a:cubicBezTo>
                  <a:cubicBezTo>
                    <a:pt x="23" y="22"/>
                    <a:pt x="23" y="22"/>
                    <a:pt x="23" y="22"/>
                  </a:cubicBezTo>
                  <a:cubicBezTo>
                    <a:pt x="29" y="9"/>
                    <a:pt x="29" y="9"/>
                    <a:pt x="29" y="9"/>
                  </a:cubicBezTo>
                  <a:cubicBezTo>
                    <a:pt x="27" y="6"/>
                    <a:pt x="27" y="6"/>
                    <a:pt x="27" y="6"/>
                  </a:cubicBezTo>
                  <a:cubicBezTo>
                    <a:pt x="31" y="4"/>
                    <a:pt x="31" y="4"/>
                    <a:pt x="31" y="4"/>
                  </a:cubicBezTo>
                  <a:cubicBezTo>
                    <a:pt x="28" y="0"/>
                    <a:pt x="28" y="0"/>
                    <a:pt x="28" y="0"/>
                  </a:cubicBezTo>
                  <a:cubicBezTo>
                    <a:pt x="28" y="0"/>
                    <a:pt x="28" y="0"/>
                    <a:pt x="28" y="0"/>
                  </a:cubicBezTo>
                  <a:cubicBezTo>
                    <a:pt x="29" y="0"/>
                    <a:pt x="30" y="1"/>
                    <a:pt x="32" y="1"/>
                  </a:cubicBezTo>
                  <a:cubicBezTo>
                    <a:pt x="32" y="1"/>
                    <a:pt x="32" y="1"/>
                    <a:pt x="32" y="1"/>
                  </a:cubicBezTo>
                  <a:cubicBezTo>
                    <a:pt x="35" y="1"/>
                    <a:pt x="37" y="3"/>
                    <a:pt x="37" y="6"/>
                  </a:cubicBezTo>
                  <a:cubicBezTo>
                    <a:pt x="41" y="46"/>
                    <a:pt x="41" y="46"/>
                    <a:pt x="41" y="46"/>
                  </a:cubicBezTo>
                  <a:cubicBezTo>
                    <a:pt x="39" y="46"/>
                    <a:pt x="37" y="46"/>
                    <a:pt x="35" y="46"/>
                  </a:cubicBezTo>
                  <a:cubicBezTo>
                    <a:pt x="35" y="46"/>
                    <a:pt x="35" y="46"/>
                    <a:pt x="35" y="46"/>
                  </a:cubicBezTo>
                  <a:cubicBezTo>
                    <a:pt x="35" y="46"/>
                    <a:pt x="35" y="46"/>
                    <a:pt x="35" y="46"/>
                  </a:cubicBezTo>
                  <a:cubicBezTo>
                    <a:pt x="34" y="46"/>
                    <a:pt x="34" y="46"/>
                    <a:pt x="34" y="46"/>
                  </a:cubicBezTo>
                  <a:cubicBezTo>
                    <a:pt x="33" y="88"/>
                    <a:pt x="33" y="88"/>
                    <a:pt x="33" y="88"/>
                  </a:cubicBezTo>
                  <a:cubicBezTo>
                    <a:pt x="21" y="88"/>
                    <a:pt x="21" y="88"/>
                    <a:pt x="21" y="88"/>
                  </a:cubicBezTo>
                  <a:cubicBezTo>
                    <a:pt x="21" y="76"/>
                    <a:pt x="21" y="54"/>
                    <a:pt x="21" y="46"/>
                  </a:cubicBezTo>
                  <a:cubicBezTo>
                    <a:pt x="21" y="46"/>
                    <a:pt x="20" y="46"/>
                    <a:pt x="20" y="46"/>
                  </a:cubicBezTo>
                  <a:cubicBezTo>
                    <a:pt x="18" y="88"/>
                    <a:pt x="18" y="88"/>
                    <a:pt x="18" y="88"/>
                  </a:cubicBezTo>
                  <a:cubicBezTo>
                    <a:pt x="7" y="88"/>
                    <a:pt x="7" y="88"/>
                    <a:pt x="7" y="88"/>
                  </a:cubicBezTo>
                  <a:cubicBezTo>
                    <a:pt x="6" y="76"/>
                    <a:pt x="7" y="55"/>
                    <a:pt x="7" y="46"/>
                  </a:cubicBezTo>
                  <a:cubicBezTo>
                    <a:pt x="6" y="46"/>
                    <a:pt x="6" y="46"/>
                    <a:pt x="6" y="46"/>
                  </a:cubicBezTo>
                  <a:cubicBezTo>
                    <a:pt x="6" y="46"/>
                    <a:pt x="6" y="46"/>
                    <a:pt x="5" y="46"/>
                  </a:cubicBezTo>
                  <a:cubicBezTo>
                    <a:pt x="5" y="46"/>
                    <a:pt x="5" y="46"/>
                    <a:pt x="5" y="46"/>
                  </a:cubicBezTo>
                  <a:cubicBezTo>
                    <a:pt x="4" y="46"/>
                    <a:pt x="2" y="46"/>
                    <a:pt x="0" y="46"/>
                  </a:cubicBezTo>
                  <a:cubicBezTo>
                    <a:pt x="4" y="6"/>
                    <a:pt x="4" y="6"/>
                    <a:pt x="4" y="6"/>
                  </a:cubicBezTo>
                  <a:cubicBezTo>
                    <a:pt x="4" y="3"/>
                    <a:pt x="6" y="1"/>
                    <a:pt x="9" y="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5" name="Freeform 49"/>
            <p:cNvSpPr/>
            <p:nvPr/>
          </p:nvSpPr>
          <p:spPr bwMode="auto">
            <a:xfrm>
              <a:off x="8327341" y="821713"/>
              <a:ext cx="541343" cy="277577"/>
            </a:xfrm>
            <a:custGeom>
              <a:avLst/>
              <a:gdLst>
                <a:gd name="T0" fmla="*/ 101 w 197"/>
                <a:gd name="T1" fmla="*/ 101 h 101"/>
                <a:gd name="T2" fmla="*/ 0 w 197"/>
                <a:gd name="T3" fmla="*/ 0 h 101"/>
                <a:gd name="T4" fmla="*/ 25 w 197"/>
                <a:gd name="T5" fmla="*/ 0 h 101"/>
                <a:gd name="T6" fmla="*/ 101 w 197"/>
                <a:gd name="T7" fmla="*/ 76 h 101"/>
                <a:gd name="T8" fmla="*/ 174 w 197"/>
                <a:gd name="T9" fmla="*/ 24 h 101"/>
                <a:gd name="T10" fmla="*/ 197 w 197"/>
                <a:gd name="T11" fmla="*/ 32 h 101"/>
                <a:gd name="T12" fmla="*/ 101 w 197"/>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197" h="101">
                  <a:moveTo>
                    <a:pt x="101" y="101"/>
                  </a:moveTo>
                  <a:cubicBezTo>
                    <a:pt x="46" y="101"/>
                    <a:pt x="0" y="56"/>
                    <a:pt x="0" y="0"/>
                  </a:cubicBezTo>
                  <a:cubicBezTo>
                    <a:pt x="25" y="0"/>
                    <a:pt x="25" y="0"/>
                    <a:pt x="25" y="0"/>
                  </a:cubicBezTo>
                  <a:cubicBezTo>
                    <a:pt x="25" y="42"/>
                    <a:pt x="60" y="76"/>
                    <a:pt x="101" y="76"/>
                  </a:cubicBezTo>
                  <a:cubicBezTo>
                    <a:pt x="134" y="76"/>
                    <a:pt x="163" y="55"/>
                    <a:pt x="174" y="24"/>
                  </a:cubicBezTo>
                  <a:cubicBezTo>
                    <a:pt x="197" y="32"/>
                    <a:pt x="197" y="32"/>
                    <a:pt x="197" y="32"/>
                  </a:cubicBezTo>
                  <a:cubicBezTo>
                    <a:pt x="184" y="74"/>
                    <a:pt x="145" y="101"/>
                    <a:pt x="101" y="10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6" name="Freeform 50"/>
            <p:cNvSpPr/>
            <p:nvPr/>
          </p:nvSpPr>
          <p:spPr bwMode="auto">
            <a:xfrm>
              <a:off x="8284531" y="758188"/>
              <a:ext cx="158812" cy="77335"/>
            </a:xfrm>
            <a:custGeom>
              <a:avLst/>
              <a:gdLst>
                <a:gd name="T0" fmla="*/ 115 w 115"/>
                <a:gd name="T1" fmla="*/ 56 h 56"/>
                <a:gd name="T2" fmla="*/ 57 w 115"/>
                <a:gd name="T3" fmla="*/ 0 h 56"/>
                <a:gd name="T4" fmla="*/ 0 w 115"/>
                <a:gd name="T5" fmla="*/ 56 h 56"/>
                <a:gd name="T6" fmla="*/ 115 w 115"/>
                <a:gd name="T7" fmla="*/ 56 h 56"/>
              </a:gdLst>
              <a:ahLst/>
              <a:cxnLst>
                <a:cxn ang="0">
                  <a:pos x="T0" y="T1"/>
                </a:cxn>
                <a:cxn ang="0">
                  <a:pos x="T2" y="T3"/>
                </a:cxn>
                <a:cxn ang="0">
                  <a:pos x="T4" y="T5"/>
                </a:cxn>
                <a:cxn ang="0">
                  <a:pos x="T6" y="T7"/>
                </a:cxn>
              </a:cxnLst>
              <a:rect l="0" t="0" r="r" b="b"/>
              <a:pathLst>
                <a:path w="115" h="56">
                  <a:moveTo>
                    <a:pt x="115" y="56"/>
                  </a:moveTo>
                  <a:lnTo>
                    <a:pt x="57" y="0"/>
                  </a:lnTo>
                  <a:lnTo>
                    <a:pt x="0" y="56"/>
                  </a:lnTo>
                  <a:lnTo>
                    <a:pt x="115" y="56"/>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7" name="Freeform 51"/>
            <p:cNvSpPr/>
            <p:nvPr/>
          </p:nvSpPr>
          <p:spPr bwMode="auto">
            <a:xfrm>
              <a:off x="8343913" y="544136"/>
              <a:ext cx="539962" cy="277577"/>
            </a:xfrm>
            <a:custGeom>
              <a:avLst/>
              <a:gdLst>
                <a:gd name="T0" fmla="*/ 197 w 197"/>
                <a:gd name="T1" fmla="*/ 101 h 101"/>
                <a:gd name="T2" fmla="*/ 172 w 197"/>
                <a:gd name="T3" fmla="*/ 101 h 101"/>
                <a:gd name="T4" fmla="*/ 96 w 197"/>
                <a:gd name="T5" fmla="*/ 25 h 101"/>
                <a:gd name="T6" fmla="*/ 24 w 197"/>
                <a:gd name="T7" fmla="*/ 77 h 101"/>
                <a:gd name="T8" fmla="*/ 0 w 197"/>
                <a:gd name="T9" fmla="*/ 69 h 101"/>
                <a:gd name="T10" fmla="*/ 96 w 197"/>
                <a:gd name="T11" fmla="*/ 0 h 101"/>
                <a:gd name="T12" fmla="*/ 197 w 197"/>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197" h="101">
                  <a:moveTo>
                    <a:pt x="197" y="101"/>
                  </a:moveTo>
                  <a:cubicBezTo>
                    <a:pt x="172" y="101"/>
                    <a:pt x="172" y="101"/>
                    <a:pt x="172" y="101"/>
                  </a:cubicBezTo>
                  <a:cubicBezTo>
                    <a:pt x="172" y="59"/>
                    <a:pt x="138" y="25"/>
                    <a:pt x="96" y="25"/>
                  </a:cubicBezTo>
                  <a:cubicBezTo>
                    <a:pt x="63" y="25"/>
                    <a:pt x="34" y="46"/>
                    <a:pt x="24" y="77"/>
                  </a:cubicBezTo>
                  <a:cubicBezTo>
                    <a:pt x="0" y="69"/>
                    <a:pt x="0" y="69"/>
                    <a:pt x="0" y="69"/>
                  </a:cubicBezTo>
                  <a:cubicBezTo>
                    <a:pt x="14" y="28"/>
                    <a:pt x="52" y="0"/>
                    <a:pt x="96" y="0"/>
                  </a:cubicBezTo>
                  <a:cubicBezTo>
                    <a:pt x="152" y="0"/>
                    <a:pt x="197" y="45"/>
                    <a:pt x="197" y="10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8" name="Freeform 52"/>
            <p:cNvSpPr/>
            <p:nvPr/>
          </p:nvSpPr>
          <p:spPr bwMode="auto">
            <a:xfrm>
              <a:off x="8772016" y="807903"/>
              <a:ext cx="156051" cy="80097"/>
            </a:xfrm>
            <a:custGeom>
              <a:avLst/>
              <a:gdLst>
                <a:gd name="T0" fmla="*/ 0 w 113"/>
                <a:gd name="T1" fmla="*/ 0 h 58"/>
                <a:gd name="T2" fmla="*/ 56 w 113"/>
                <a:gd name="T3" fmla="*/ 58 h 58"/>
                <a:gd name="T4" fmla="*/ 113 w 113"/>
                <a:gd name="T5" fmla="*/ 0 h 58"/>
                <a:gd name="T6" fmla="*/ 0 w 113"/>
                <a:gd name="T7" fmla="*/ 0 h 58"/>
              </a:gdLst>
              <a:ahLst/>
              <a:cxnLst>
                <a:cxn ang="0">
                  <a:pos x="T0" y="T1"/>
                </a:cxn>
                <a:cxn ang="0">
                  <a:pos x="T2" y="T3"/>
                </a:cxn>
                <a:cxn ang="0">
                  <a:pos x="T4" y="T5"/>
                </a:cxn>
                <a:cxn ang="0">
                  <a:pos x="T6" y="T7"/>
                </a:cxn>
              </a:cxnLst>
              <a:rect l="0" t="0" r="r" b="b"/>
              <a:pathLst>
                <a:path w="113" h="58">
                  <a:moveTo>
                    <a:pt x="0" y="0"/>
                  </a:moveTo>
                  <a:lnTo>
                    <a:pt x="56" y="58"/>
                  </a:lnTo>
                  <a:lnTo>
                    <a:pt x="113" y="0"/>
                  </a:lnTo>
                  <a:lnTo>
                    <a:pt x="0" y="0"/>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grpSp>
        <p:nvGrpSpPr>
          <p:cNvPr id="39" name="组合 38"/>
          <p:cNvGrpSpPr/>
          <p:nvPr/>
        </p:nvGrpSpPr>
        <p:grpSpPr>
          <a:xfrm>
            <a:off x="7334641" y="2310632"/>
            <a:ext cx="464009" cy="465389"/>
            <a:chOff x="4896992" y="1889209"/>
            <a:chExt cx="464009" cy="465389"/>
          </a:xfrm>
          <a:solidFill>
            <a:srgbClr val="EDD84B"/>
          </a:solidFill>
        </p:grpSpPr>
        <p:sp>
          <p:nvSpPr>
            <p:cNvPr id="40" name="Freeform 99"/>
            <p:cNvSpPr/>
            <p:nvPr/>
          </p:nvSpPr>
          <p:spPr bwMode="auto">
            <a:xfrm>
              <a:off x="5207712" y="2003830"/>
              <a:ext cx="136717" cy="107716"/>
            </a:xfrm>
            <a:custGeom>
              <a:avLst/>
              <a:gdLst>
                <a:gd name="T0" fmla="*/ 0 w 50"/>
                <a:gd name="T1" fmla="*/ 39 h 39"/>
                <a:gd name="T2" fmla="*/ 16 w 50"/>
                <a:gd name="T3" fmla="*/ 39 h 39"/>
                <a:gd name="T4" fmla="*/ 50 w 50"/>
                <a:gd name="T5" fmla="*/ 10 h 39"/>
                <a:gd name="T6" fmla="*/ 45 w 50"/>
                <a:gd name="T7" fmla="*/ 0 h 39"/>
                <a:gd name="T8" fmla="*/ 0 w 50"/>
                <a:gd name="T9" fmla="*/ 38 h 39"/>
                <a:gd name="T10" fmla="*/ 0 w 50"/>
                <a:gd name="T11" fmla="*/ 39 h 39"/>
              </a:gdLst>
              <a:ahLst/>
              <a:cxnLst>
                <a:cxn ang="0">
                  <a:pos x="T0" y="T1"/>
                </a:cxn>
                <a:cxn ang="0">
                  <a:pos x="T2" y="T3"/>
                </a:cxn>
                <a:cxn ang="0">
                  <a:pos x="T4" y="T5"/>
                </a:cxn>
                <a:cxn ang="0">
                  <a:pos x="T6" y="T7"/>
                </a:cxn>
                <a:cxn ang="0">
                  <a:pos x="T8" y="T9"/>
                </a:cxn>
                <a:cxn ang="0">
                  <a:pos x="T10" y="T11"/>
                </a:cxn>
              </a:cxnLst>
              <a:rect l="0" t="0" r="r" b="b"/>
              <a:pathLst>
                <a:path w="50" h="39">
                  <a:moveTo>
                    <a:pt x="0" y="39"/>
                  </a:moveTo>
                  <a:cubicBezTo>
                    <a:pt x="16" y="39"/>
                    <a:pt x="16" y="39"/>
                    <a:pt x="16" y="39"/>
                  </a:cubicBezTo>
                  <a:cubicBezTo>
                    <a:pt x="50" y="10"/>
                    <a:pt x="50" y="10"/>
                    <a:pt x="50" y="10"/>
                  </a:cubicBezTo>
                  <a:cubicBezTo>
                    <a:pt x="48" y="7"/>
                    <a:pt x="46" y="3"/>
                    <a:pt x="45" y="0"/>
                  </a:cubicBezTo>
                  <a:cubicBezTo>
                    <a:pt x="0" y="38"/>
                    <a:pt x="0" y="38"/>
                    <a:pt x="0" y="38"/>
                  </a:cubicBezTo>
                  <a:lnTo>
                    <a:pt x="0" y="39"/>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1" name="Freeform 100"/>
            <p:cNvSpPr/>
            <p:nvPr/>
          </p:nvSpPr>
          <p:spPr bwMode="auto">
            <a:xfrm>
              <a:off x="5141425" y="1889209"/>
              <a:ext cx="35905" cy="38667"/>
            </a:xfrm>
            <a:custGeom>
              <a:avLst/>
              <a:gdLst>
                <a:gd name="T0" fmla="*/ 0 w 13"/>
                <a:gd name="T1" fmla="*/ 0 h 14"/>
                <a:gd name="T2" fmla="*/ 0 w 13"/>
                <a:gd name="T3" fmla="*/ 14 h 14"/>
                <a:gd name="T4" fmla="*/ 13 w 13"/>
                <a:gd name="T5" fmla="*/ 2 h 14"/>
                <a:gd name="T6" fmla="*/ 0 w 13"/>
                <a:gd name="T7" fmla="*/ 0 h 14"/>
              </a:gdLst>
              <a:ahLst/>
              <a:cxnLst>
                <a:cxn ang="0">
                  <a:pos x="T0" y="T1"/>
                </a:cxn>
                <a:cxn ang="0">
                  <a:pos x="T2" y="T3"/>
                </a:cxn>
                <a:cxn ang="0">
                  <a:pos x="T4" y="T5"/>
                </a:cxn>
                <a:cxn ang="0">
                  <a:pos x="T6" y="T7"/>
                </a:cxn>
              </a:cxnLst>
              <a:rect l="0" t="0" r="r" b="b"/>
              <a:pathLst>
                <a:path w="13" h="14">
                  <a:moveTo>
                    <a:pt x="0" y="0"/>
                  </a:moveTo>
                  <a:cubicBezTo>
                    <a:pt x="0" y="14"/>
                    <a:pt x="0" y="14"/>
                    <a:pt x="0" y="14"/>
                  </a:cubicBezTo>
                  <a:cubicBezTo>
                    <a:pt x="13" y="2"/>
                    <a:pt x="13" y="2"/>
                    <a:pt x="13" y="2"/>
                  </a:cubicBezTo>
                  <a:cubicBezTo>
                    <a:pt x="9" y="1"/>
                    <a:pt x="4" y="1"/>
                    <a:pt x="0"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2" name="Freeform 101"/>
            <p:cNvSpPr/>
            <p:nvPr/>
          </p:nvSpPr>
          <p:spPr bwMode="auto">
            <a:xfrm>
              <a:off x="5286428" y="2056307"/>
              <a:ext cx="71811" cy="55239"/>
            </a:xfrm>
            <a:custGeom>
              <a:avLst/>
              <a:gdLst>
                <a:gd name="T0" fmla="*/ 17 w 26"/>
                <a:gd name="T1" fmla="*/ 20 h 20"/>
                <a:gd name="T2" fmla="*/ 26 w 26"/>
                <a:gd name="T3" fmla="*/ 12 h 20"/>
                <a:gd name="T4" fmla="*/ 24 w 26"/>
                <a:gd name="T5" fmla="*/ 0 h 20"/>
                <a:gd name="T6" fmla="*/ 0 w 26"/>
                <a:gd name="T7" fmla="*/ 20 h 20"/>
                <a:gd name="T8" fmla="*/ 17 w 26"/>
                <a:gd name="T9" fmla="*/ 20 h 20"/>
              </a:gdLst>
              <a:ahLst/>
              <a:cxnLst>
                <a:cxn ang="0">
                  <a:pos x="T0" y="T1"/>
                </a:cxn>
                <a:cxn ang="0">
                  <a:pos x="T2" y="T3"/>
                </a:cxn>
                <a:cxn ang="0">
                  <a:pos x="T4" y="T5"/>
                </a:cxn>
                <a:cxn ang="0">
                  <a:pos x="T6" y="T7"/>
                </a:cxn>
                <a:cxn ang="0">
                  <a:pos x="T8" y="T9"/>
                </a:cxn>
              </a:cxnLst>
              <a:rect l="0" t="0" r="r" b="b"/>
              <a:pathLst>
                <a:path w="26" h="20">
                  <a:moveTo>
                    <a:pt x="17" y="20"/>
                  </a:moveTo>
                  <a:cubicBezTo>
                    <a:pt x="26" y="12"/>
                    <a:pt x="26" y="12"/>
                    <a:pt x="26" y="12"/>
                  </a:cubicBezTo>
                  <a:cubicBezTo>
                    <a:pt x="26" y="8"/>
                    <a:pt x="25" y="4"/>
                    <a:pt x="24" y="0"/>
                  </a:cubicBezTo>
                  <a:cubicBezTo>
                    <a:pt x="0" y="20"/>
                    <a:pt x="0" y="20"/>
                    <a:pt x="0" y="20"/>
                  </a:cubicBezTo>
                  <a:lnTo>
                    <a:pt x="17" y="20"/>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3" name="Freeform 102"/>
            <p:cNvSpPr/>
            <p:nvPr/>
          </p:nvSpPr>
          <p:spPr bwMode="auto">
            <a:xfrm>
              <a:off x="5141425" y="1927876"/>
              <a:ext cx="139479" cy="139479"/>
            </a:xfrm>
            <a:custGeom>
              <a:avLst/>
              <a:gdLst>
                <a:gd name="T0" fmla="*/ 42 w 51"/>
                <a:gd name="T1" fmla="*/ 0 h 51"/>
                <a:gd name="T2" fmla="*/ 0 w 51"/>
                <a:gd name="T3" fmla="*/ 37 h 51"/>
                <a:gd name="T4" fmla="*/ 0 w 51"/>
                <a:gd name="T5" fmla="*/ 51 h 51"/>
                <a:gd name="T6" fmla="*/ 51 w 51"/>
                <a:gd name="T7" fmla="*/ 7 h 51"/>
                <a:gd name="T8" fmla="*/ 42 w 51"/>
                <a:gd name="T9" fmla="*/ 0 h 51"/>
              </a:gdLst>
              <a:ahLst/>
              <a:cxnLst>
                <a:cxn ang="0">
                  <a:pos x="T0" y="T1"/>
                </a:cxn>
                <a:cxn ang="0">
                  <a:pos x="T2" y="T3"/>
                </a:cxn>
                <a:cxn ang="0">
                  <a:pos x="T4" y="T5"/>
                </a:cxn>
                <a:cxn ang="0">
                  <a:pos x="T6" y="T7"/>
                </a:cxn>
                <a:cxn ang="0">
                  <a:pos x="T8" y="T9"/>
                </a:cxn>
              </a:cxnLst>
              <a:rect l="0" t="0" r="r" b="b"/>
              <a:pathLst>
                <a:path w="51" h="51">
                  <a:moveTo>
                    <a:pt x="42" y="0"/>
                  </a:moveTo>
                  <a:cubicBezTo>
                    <a:pt x="0" y="37"/>
                    <a:pt x="0" y="37"/>
                    <a:pt x="0" y="37"/>
                  </a:cubicBezTo>
                  <a:cubicBezTo>
                    <a:pt x="0" y="51"/>
                    <a:pt x="0" y="51"/>
                    <a:pt x="0" y="51"/>
                  </a:cubicBezTo>
                  <a:cubicBezTo>
                    <a:pt x="51" y="7"/>
                    <a:pt x="51" y="7"/>
                    <a:pt x="51" y="7"/>
                  </a:cubicBezTo>
                  <a:cubicBezTo>
                    <a:pt x="48" y="4"/>
                    <a:pt x="45" y="2"/>
                    <a:pt x="42"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4" name="Freeform 103"/>
            <p:cNvSpPr/>
            <p:nvPr/>
          </p:nvSpPr>
          <p:spPr bwMode="auto">
            <a:xfrm>
              <a:off x="5141425" y="1903019"/>
              <a:ext cx="92526" cy="92526"/>
            </a:xfrm>
            <a:custGeom>
              <a:avLst/>
              <a:gdLst>
                <a:gd name="T0" fmla="*/ 23 w 34"/>
                <a:gd name="T1" fmla="*/ 0 h 34"/>
                <a:gd name="T2" fmla="*/ 0 w 34"/>
                <a:gd name="T3" fmla="*/ 20 h 34"/>
                <a:gd name="T4" fmla="*/ 0 w 34"/>
                <a:gd name="T5" fmla="*/ 34 h 34"/>
                <a:gd name="T6" fmla="*/ 34 w 34"/>
                <a:gd name="T7" fmla="*/ 5 h 34"/>
                <a:gd name="T8" fmla="*/ 23 w 34"/>
                <a:gd name="T9" fmla="*/ 0 h 34"/>
              </a:gdLst>
              <a:ahLst/>
              <a:cxnLst>
                <a:cxn ang="0">
                  <a:pos x="T0" y="T1"/>
                </a:cxn>
                <a:cxn ang="0">
                  <a:pos x="T2" y="T3"/>
                </a:cxn>
                <a:cxn ang="0">
                  <a:pos x="T4" y="T5"/>
                </a:cxn>
                <a:cxn ang="0">
                  <a:pos x="T6" y="T7"/>
                </a:cxn>
                <a:cxn ang="0">
                  <a:pos x="T8" y="T9"/>
                </a:cxn>
              </a:cxnLst>
              <a:rect l="0" t="0" r="r" b="b"/>
              <a:pathLst>
                <a:path w="34" h="34">
                  <a:moveTo>
                    <a:pt x="23" y="0"/>
                  </a:moveTo>
                  <a:cubicBezTo>
                    <a:pt x="0" y="20"/>
                    <a:pt x="0" y="20"/>
                    <a:pt x="0" y="20"/>
                  </a:cubicBezTo>
                  <a:cubicBezTo>
                    <a:pt x="0" y="34"/>
                    <a:pt x="0" y="34"/>
                    <a:pt x="0" y="34"/>
                  </a:cubicBezTo>
                  <a:cubicBezTo>
                    <a:pt x="34" y="5"/>
                    <a:pt x="34" y="5"/>
                    <a:pt x="34" y="5"/>
                  </a:cubicBezTo>
                  <a:cubicBezTo>
                    <a:pt x="31" y="3"/>
                    <a:pt x="27" y="1"/>
                    <a:pt x="23"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5" name="Freeform 104"/>
            <p:cNvSpPr/>
            <p:nvPr/>
          </p:nvSpPr>
          <p:spPr bwMode="auto">
            <a:xfrm>
              <a:off x="5141425" y="1962401"/>
              <a:ext cx="175384" cy="149146"/>
            </a:xfrm>
            <a:custGeom>
              <a:avLst/>
              <a:gdLst>
                <a:gd name="T0" fmla="*/ 64 w 64"/>
                <a:gd name="T1" fmla="*/ 8 h 54"/>
                <a:gd name="T2" fmla="*/ 57 w 64"/>
                <a:gd name="T3" fmla="*/ 0 h 54"/>
                <a:gd name="T4" fmla="*/ 0 w 64"/>
                <a:gd name="T5" fmla="*/ 49 h 54"/>
                <a:gd name="T6" fmla="*/ 0 w 64"/>
                <a:gd name="T7" fmla="*/ 54 h 54"/>
                <a:gd name="T8" fmla="*/ 11 w 64"/>
                <a:gd name="T9" fmla="*/ 54 h 54"/>
                <a:gd name="T10" fmla="*/ 64 w 64"/>
                <a:gd name="T11" fmla="*/ 8 h 54"/>
              </a:gdLst>
              <a:ahLst/>
              <a:cxnLst>
                <a:cxn ang="0">
                  <a:pos x="T0" y="T1"/>
                </a:cxn>
                <a:cxn ang="0">
                  <a:pos x="T2" y="T3"/>
                </a:cxn>
                <a:cxn ang="0">
                  <a:pos x="T4" y="T5"/>
                </a:cxn>
                <a:cxn ang="0">
                  <a:pos x="T6" y="T7"/>
                </a:cxn>
                <a:cxn ang="0">
                  <a:pos x="T8" y="T9"/>
                </a:cxn>
                <a:cxn ang="0">
                  <a:pos x="T10" y="T11"/>
                </a:cxn>
              </a:cxnLst>
              <a:rect l="0" t="0" r="r" b="b"/>
              <a:pathLst>
                <a:path w="64" h="54">
                  <a:moveTo>
                    <a:pt x="64" y="8"/>
                  </a:moveTo>
                  <a:cubicBezTo>
                    <a:pt x="62" y="5"/>
                    <a:pt x="59" y="2"/>
                    <a:pt x="57" y="0"/>
                  </a:cubicBezTo>
                  <a:cubicBezTo>
                    <a:pt x="0" y="49"/>
                    <a:pt x="0" y="49"/>
                    <a:pt x="0" y="49"/>
                  </a:cubicBezTo>
                  <a:cubicBezTo>
                    <a:pt x="0" y="54"/>
                    <a:pt x="0" y="54"/>
                    <a:pt x="0" y="54"/>
                  </a:cubicBezTo>
                  <a:cubicBezTo>
                    <a:pt x="11" y="54"/>
                    <a:pt x="11" y="54"/>
                    <a:pt x="11" y="54"/>
                  </a:cubicBezTo>
                  <a:lnTo>
                    <a:pt x="64" y="8"/>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6" name="Freeform 105"/>
            <p:cNvSpPr/>
            <p:nvPr/>
          </p:nvSpPr>
          <p:spPr bwMode="auto">
            <a:xfrm>
              <a:off x="4896992" y="1889209"/>
              <a:ext cx="222337" cy="375626"/>
            </a:xfrm>
            <a:custGeom>
              <a:avLst/>
              <a:gdLst>
                <a:gd name="T0" fmla="*/ 81 w 81"/>
                <a:gd name="T1" fmla="*/ 83 h 137"/>
                <a:gd name="T2" fmla="*/ 81 w 81"/>
                <a:gd name="T3" fmla="*/ 0 h 137"/>
                <a:gd name="T4" fmla="*/ 0 w 81"/>
                <a:gd name="T5" fmla="*/ 85 h 137"/>
                <a:gd name="T6" fmla="*/ 18 w 81"/>
                <a:gd name="T7" fmla="*/ 137 h 137"/>
                <a:gd name="T8" fmla="*/ 81 w 81"/>
                <a:gd name="T9" fmla="*/ 83 h 137"/>
              </a:gdLst>
              <a:ahLst/>
              <a:cxnLst>
                <a:cxn ang="0">
                  <a:pos x="T0" y="T1"/>
                </a:cxn>
                <a:cxn ang="0">
                  <a:pos x="T2" y="T3"/>
                </a:cxn>
                <a:cxn ang="0">
                  <a:pos x="T4" y="T5"/>
                </a:cxn>
                <a:cxn ang="0">
                  <a:pos x="T6" y="T7"/>
                </a:cxn>
                <a:cxn ang="0">
                  <a:pos x="T8" y="T9"/>
                </a:cxn>
              </a:cxnLst>
              <a:rect l="0" t="0" r="r" b="b"/>
              <a:pathLst>
                <a:path w="81" h="137">
                  <a:moveTo>
                    <a:pt x="81" y="83"/>
                  </a:moveTo>
                  <a:cubicBezTo>
                    <a:pt x="81" y="0"/>
                    <a:pt x="81" y="0"/>
                    <a:pt x="81" y="0"/>
                  </a:cubicBezTo>
                  <a:cubicBezTo>
                    <a:pt x="36" y="3"/>
                    <a:pt x="0" y="39"/>
                    <a:pt x="0" y="85"/>
                  </a:cubicBezTo>
                  <a:cubicBezTo>
                    <a:pt x="0" y="105"/>
                    <a:pt x="7" y="123"/>
                    <a:pt x="18" y="137"/>
                  </a:cubicBezTo>
                  <a:lnTo>
                    <a:pt x="81" y="83"/>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7" name="Freeform 106"/>
            <p:cNvSpPr/>
            <p:nvPr/>
          </p:nvSpPr>
          <p:spPr bwMode="auto">
            <a:xfrm>
              <a:off x="4960517" y="2133642"/>
              <a:ext cx="400484" cy="220956"/>
            </a:xfrm>
            <a:custGeom>
              <a:avLst/>
              <a:gdLst>
                <a:gd name="T0" fmla="*/ 63 w 146"/>
                <a:gd name="T1" fmla="*/ 0 h 81"/>
                <a:gd name="T2" fmla="*/ 0 w 146"/>
                <a:gd name="T3" fmla="*/ 54 h 81"/>
                <a:gd name="T4" fmla="*/ 62 w 146"/>
                <a:gd name="T5" fmla="*/ 81 h 81"/>
                <a:gd name="T6" fmla="*/ 146 w 146"/>
                <a:gd name="T7" fmla="*/ 0 h 81"/>
                <a:gd name="T8" fmla="*/ 63 w 146"/>
                <a:gd name="T9" fmla="*/ 0 h 81"/>
              </a:gdLst>
              <a:ahLst/>
              <a:cxnLst>
                <a:cxn ang="0">
                  <a:pos x="T0" y="T1"/>
                </a:cxn>
                <a:cxn ang="0">
                  <a:pos x="T2" y="T3"/>
                </a:cxn>
                <a:cxn ang="0">
                  <a:pos x="T4" y="T5"/>
                </a:cxn>
                <a:cxn ang="0">
                  <a:pos x="T6" y="T7"/>
                </a:cxn>
                <a:cxn ang="0">
                  <a:pos x="T8" y="T9"/>
                </a:cxn>
              </a:cxnLst>
              <a:rect l="0" t="0" r="r" b="b"/>
              <a:pathLst>
                <a:path w="146" h="81">
                  <a:moveTo>
                    <a:pt x="63" y="0"/>
                  </a:moveTo>
                  <a:cubicBezTo>
                    <a:pt x="0" y="54"/>
                    <a:pt x="0" y="54"/>
                    <a:pt x="0" y="54"/>
                  </a:cubicBezTo>
                  <a:cubicBezTo>
                    <a:pt x="16" y="70"/>
                    <a:pt x="37" y="81"/>
                    <a:pt x="62" y="81"/>
                  </a:cubicBezTo>
                  <a:cubicBezTo>
                    <a:pt x="107" y="81"/>
                    <a:pt x="144" y="45"/>
                    <a:pt x="146" y="0"/>
                  </a:cubicBezTo>
                  <a:lnTo>
                    <a:pt x="63" y="0"/>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grpSp>
        <p:nvGrpSpPr>
          <p:cNvPr id="48" name="组合 47"/>
          <p:cNvGrpSpPr/>
          <p:nvPr/>
        </p:nvGrpSpPr>
        <p:grpSpPr>
          <a:xfrm>
            <a:off x="10099129" y="2273772"/>
            <a:ext cx="539963" cy="527534"/>
            <a:chOff x="8338389" y="5772519"/>
            <a:chExt cx="539963" cy="527534"/>
          </a:xfrm>
          <a:solidFill>
            <a:srgbClr val="EDD84B"/>
          </a:solidFill>
        </p:grpSpPr>
        <p:sp>
          <p:nvSpPr>
            <p:cNvPr id="49" name="Freeform 237"/>
            <p:cNvSpPr>
              <a:spLocks noEditPoints="1"/>
            </p:cNvSpPr>
            <p:nvPr/>
          </p:nvSpPr>
          <p:spPr bwMode="auto">
            <a:xfrm>
              <a:off x="8482011" y="6094287"/>
              <a:ext cx="125669" cy="125669"/>
            </a:xfrm>
            <a:custGeom>
              <a:avLst/>
              <a:gdLst>
                <a:gd name="T0" fmla="*/ 23 w 46"/>
                <a:gd name="T1" fmla="*/ 46 h 46"/>
                <a:gd name="T2" fmla="*/ 0 w 46"/>
                <a:gd name="T3" fmla="*/ 23 h 46"/>
                <a:gd name="T4" fmla="*/ 7 w 46"/>
                <a:gd name="T5" fmla="*/ 7 h 46"/>
                <a:gd name="T6" fmla="*/ 23 w 46"/>
                <a:gd name="T7" fmla="*/ 0 h 46"/>
                <a:gd name="T8" fmla="*/ 46 w 46"/>
                <a:gd name="T9" fmla="*/ 23 h 46"/>
                <a:gd name="T10" fmla="*/ 39 w 46"/>
                <a:gd name="T11" fmla="*/ 39 h 46"/>
                <a:gd name="T12" fmla="*/ 23 w 46"/>
                <a:gd name="T13" fmla="*/ 46 h 46"/>
                <a:gd name="T14" fmla="*/ 23 w 46"/>
                <a:gd name="T15" fmla="*/ 12 h 46"/>
                <a:gd name="T16" fmla="*/ 15 w 46"/>
                <a:gd name="T17" fmla="*/ 15 h 46"/>
                <a:gd name="T18" fmla="*/ 12 w 46"/>
                <a:gd name="T19" fmla="*/ 23 h 46"/>
                <a:gd name="T20" fmla="*/ 23 w 46"/>
                <a:gd name="T21" fmla="*/ 34 h 46"/>
                <a:gd name="T22" fmla="*/ 31 w 46"/>
                <a:gd name="T23" fmla="*/ 31 h 46"/>
                <a:gd name="T24" fmla="*/ 34 w 46"/>
                <a:gd name="T25" fmla="*/ 23 h 46"/>
                <a:gd name="T26" fmla="*/ 23 w 46"/>
                <a:gd name="T27"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46">
                  <a:moveTo>
                    <a:pt x="23" y="46"/>
                  </a:moveTo>
                  <a:cubicBezTo>
                    <a:pt x="10" y="46"/>
                    <a:pt x="0" y="36"/>
                    <a:pt x="0" y="23"/>
                  </a:cubicBezTo>
                  <a:cubicBezTo>
                    <a:pt x="0" y="17"/>
                    <a:pt x="2" y="11"/>
                    <a:pt x="7" y="7"/>
                  </a:cubicBezTo>
                  <a:cubicBezTo>
                    <a:pt x="11" y="3"/>
                    <a:pt x="17" y="0"/>
                    <a:pt x="23" y="0"/>
                  </a:cubicBezTo>
                  <a:cubicBezTo>
                    <a:pt x="35" y="0"/>
                    <a:pt x="46" y="10"/>
                    <a:pt x="46" y="23"/>
                  </a:cubicBezTo>
                  <a:cubicBezTo>
                    <a:pt x="46" y="29"/>
                    <a:pt x="43" y="35"/>
                    <a:pt x="39" y="39"/>
                  </a:cubicBezTo>
                  <a:cubicBezTo>
                    <a:pt x="35" y="44"/>
                    <a:pt x="29" y="46"/>
                    <a:pt x="23" y="46"/>
                  </a:cubicBezTo>
                  <a:close/>
                  <a:moveTo>
                    <a:pt x="23" y="12"/>
                  </a:moveTo>
                  <a:cubicBezTo>
                    <a:pt x="20" y="12"/>
                    <a:pt x="17" y="13"/>
                    <a:pt x="15" y="15"/>
                  </a:cubicBezTo>
                  <a:cubicBezTo>
                    <a:pt x="13" y="17"/>
                    <a:pt x="12" y="20"/>
                    <a:pt x="12" y="23"/>
                  </a:cubicBezTo>
                  <a:cubicBezTo>
                    <a:pt x="12" y="29"/>
                    <a:pt x="17" y="34"/>
                    <a:pt x="23" y="34"/>
                  </a:cubicBezTo>
                  <a:cubicBezTo>
                    <a:pt x="26" y="34"/>
                    <a:pt x="28" y="33"/>
                    <a:pt x="31" y="31"/>
                  </a:cubicBezTo>
                  <a:cubicBezTo>
                    <a:pt x="33" y="29"/>
                    <a:pt x="34" y="26"/>
                    <a:pt x="34" y="23"/>
                  </a:cubicBezTo>
                  <a:cubicBezTo>
                    <a:pt x="34" y="17"/>
                    <a:pt x="29" y="12"/>
                    <a:pt x="23" y="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0" name="Freeform 238"/>
            <p:cNvSpPr/>
            <p:nvPr/>
          </p:nvSpPr>
          <p:spPr bwMode="auto">
            <a:xfrm>
              <a:off x="8524821" y="5925808"/>
              <a:ext cx="203004" cy="182289"/>
            </a:xfrm>
            <a:custGeom>
              <a:avLst/>
              <a:gdLst>
                <a:gd name="T0" fmla="*/ 12 w 74"/>
                <a:gd name="T1" fmla="*/ 66 h 66"/>
                <a:gd name="T2" fmla="*/ 0 w 74"/>
                <a:gd name="T3" fmla="*/ 65 h 66"/>
                <a:gd name="T4" fmla="*/ 72 w 74"/>
                <a:gd name="T5" fmla="*/ 0 h 66"/>
                <a:gd name="T6" fmla="*/ 74 w 74"/>
                <a:gd name="T7" fmla="*/ 11 h 66"/>
                <a:gd name="T8" fmla="*/ 12 w 74"/>
                <a:gd name="T9" fmla="*/ 66 h 66"/>
              </a:gdLst>
              <a:ahLst/>
              <a:cxnLst>
                <a:cxn ang="0">
                  <a:pos x="T0" y="T1"/>
                </a:cxn>
                <a:cxn ang="0">
                  <a:pos x="T2" y="T3"/>
                </a:cxn>
                <a:cxn ang="0">
                  <a:pos x="T4" y="T5"/>
                </a:cxn>
                <a:cxn ang="0">
                  <a:pos x="T6" y="T7"/>
                </a:cxn>
                <a:cxn ang="0">
                  <a:pos x="T8" y="T9"/>
                </a:cxn>
              </a:cxnLst>
              <a:rect l="0" t="0" r="r" b="b"/>
              <a:pathLst>
                <a:path w="74" h="66">
                  <a:moveTo>
                    <a:pt x="12" y="66"/>
                  </a:moveTo>
                  <a:cubicBezTo>
                    <a:pt x="0" y="65"/>
                    <a:pt x="0" y="65"/>
                    <a:pt x="0" y="65"/>
                  </a:cubicBezTo>
                  <a:cubicBezTo>
                    <a:pt x="0" y="64"/>
                    <a:pt x="8" y="8"/>
                    <a:pt x="72" y="0"/>
                  </a:cubicBezTo>
                  <a:cubicBezTo>
                    <a:pt x="74" y="11"/>
                    <a:pt x="74" y="11"/>
                    <a:pt x="74" y="11"/>
                  </a:cubicBezTo>
                  <a:cubicBezTo>
                    <a:pt x="19" y="19"/>
                    <a:pt x="12" y="66"/>
                    <a:pt x="12" y="6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1" name="Freeform 239"/>
            <p:cNvSpPr/>
            <p:nvPr/>
          </p:nvSpPr>
          <p:spPr bwMode="auto">
            <a:xfrm>
              <a:off x="8610442" y="5888521"/>
              <a:ext cx="136717" cy="150527"/>
            </a:xfrm>
            <a:custGeom>
              <a:avLst/>
              <a:gdLst>
                <a:gd name="T0" fmla="*/ 17 w 50"/>
                <a:gd name="T1" fmla="*/ 55 h 55"/>
                <a:gd name="T2" fmla="*/ 13 w 50"/>
                <a:gd name="T3" fmla="*/ 53 h 55"/>
                <a:gd name="T4" fmla="*/ 12 w 50"/>
                <a:gd name="T5" fmla="*/ 45 h 55"/>
                <a:gd name="T6" fmla="*/ 33 w 50"/>
                <a:gd name="T7" fmla="*/ 21 h 55"/>
                <a:gd name="T8" fmla="*/ 5 w 50"/>
                <a:gd name="T9" fmla="*/ 12 h 55"/>
                <a:gd name="T10" fmla="*/ 1 w 50"/>
                <a:gd name="T11" fmla="*/ 5 h 55"/>
                <a:gd name="T12" fmla="*/ 8 w 50"/>
                <a:gd name="T13" fmla="*/ 1 h 55"/>
                <a:gd name="T14" fmla="*/ 46 w 50"/>
                <a:gd name="T15" fmla="*/ 13 h 55"/>
                <a:gd name="T16" fmla="*/ 50 w 50"/>
                <a:gd name="T17" fmla="*/ 17 h 55"/>
                <a:gd name="T18" fmla="*/ 48 w 50"/>
                <a:gd name="T19" fmla="*/ 22 h 55"/>
                <a:gd name="T20" fmla="*/ 21 w 50"/>
                <a:gd name="T21" fmla="*/ 53 h 55"/>
                <a:gd name="T22" fmla="*/ 17 w 50"/>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55">
                  <a:moveTo>
                    <a:pt x="17" y="55"/>
                  </a:moveTo>
                  <a:cubicBezTo>
                    <a:pt x="15" y="55"/>
                    <a:pt x="14" y="54"/>
                    <a:pt x="13" y="53"/>
                  </a:cubicBezTo>
                  <a:cubicBezTo>
                    <a:pt x="10" y="51"/>
                    <a:pt x="10" y="47"/>
                    <a:pt x="12" y="45"/>
                  </a:cubicBezTo>
                  <a:cubicBezTo>
                    <a:pt x="33" y="21"/>
                    <a:pt x="33" y="21"/>
                    <a:pt x="33" y="21"/>
                  </a:cubicBezTo>
                  <a:cubicBezTo>
                    <a:pt x="5" y="12"/>
                    <a:pt x="5" y="12"/>
                    <a:pt x="5" y="12"/>
                  </a:cubicBezTo>
                  <a:cubicBezTo>
                    <a:pt x="2" y="11"/>
                    <a:pt x="0" y="8"/>
                    <a:pt x="1" y="5"/>
                  </a:cubicBezTo>
                  <a:cubicBezTo>
                    <a:pt x="2" y="1"/>
                    <a:pt x="5" y="0"/>
                    <a:pt x="8" y="1"/>
                  </a:cubicBezTo>
                  <a:cubicBezTo>
                    <a:pt x="46" y="13"/>
                    <a:pt x="46" y="13"/>
                    <a:pt x="46" y="13"/>
                  </a:cubicBezTo>
                  <a:cubicBezTo>
                    <a:pt x="48" y="13"/>
                    <a:pt x="49" y="15"/>
                    <a:pt x="50" y="17"/>
                  </a:cubicBezTo>
                  <a:cubicBezTo>
                    <a:pt x="50" y="19"/>
                    <a:pt x="50" y="21"/>
                    <a:pt x="48" y="22"/>
                  </a:cubicBezTo>
                  <a:cubicBezTo>
                    <a:pt x="21" y="53"/>
                    <a:pt x="21" y="53"/>
                    <a:pt x="21" y="53"/>
                  </a:cubicBezTo>
                  <a:cubicBezTo>
                    <a:pt x="20" y="54"/>
                    <a:pt x="18" y="55"/>
                    <a:pt x="17" y="5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2" name="Freeform 240"/>
            <p:cNvSpPr/>
            <p:nvPr/>
          </p:nvSpPr>
          <p:spPr bwMode="auto">
            <a:xfrm>
              <a:off x="8627014" y="6066667"/>
              <a:ext cx="117383" cy="117383"/>
            </a:xfrm>
            <a:custGeom>
              <a:avLst/>
              <a:gdLst>
                <a:gd name="T0" fmla="*/ 69 w 85"/>
                <a:gd name="T1" fmla="*/ 85 h 85"/>
                <a:gd name="T2" fmla="*/ 0 w 85"/>
                <a:gd name="T3" fmla="*/ 16 h 85"/>
                <a:gd name="T4" fmla="*/ 18 w 85"/>
                <a:gd name="T5" fmla="*/ 0 h 85"/>
                <a:gd name="T6" fmla="*/ 85 w 85"/>
                <a:gd name="T7" fmla="*/ 69 h 85"/>
                <a:gd name="T8" fmla="*/ 69 w 85"/>
                <a:gd name="T9" fmla="*/ 85 h 85"/>
                <a:gd name="T10" fmla="*/ 69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69" y="85"/>
                  </a:moveTo>
                  <a:lnTo>
                    <a:pt x="0" y="16"/>
                  </a:lnTo>
                  <a:lnTo>
                    <a:pt x="18" y="0"/>
                  </a:lnTo>
                  <a:lnTo>
                    <a:pt x="85" y="69"/>
                  </a:lnTo>
                  <a:lnTo>
                    <a:pt x="69" y="85"/>
                  </a:lnTo>
                  <a:lnTo>
                    <a:pt x="69" y="85"/>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3" name="Freeform 241"/>
            <p:cNvSpPr/>
            <p:nvPr/>
          </p:nvSpPr>
          <p:spPr bwMode="auto">
            <a:xfrm>
              <a:off x="8627014" y="6066667"/>
              <a:ext cx="120145" cy="117383"/>
            </a:xfrm>
            <a:custGeom>
              <a:avLst/>
              <a:gdLst>
                <a:gd name="T0" fmla="*/ 16 w 87"/>
                <a:gd name="T1" fmla="*/ 85 h 85"/>
                <a:gd name="T2" fmla="*/ 0 w 87"/>
                <a:gd name="T3" fmla="*/ 67 h 85"/>
                <a:gd name="T4" fmla="*/ 69 w 87"/>
                <a:gd name="T5" fmla="*/ 0 h 85"/>
                <a:gd name="T6" fmla="*/ 87 w 87"/>
                <a:gd name="T7" fmla="*/ 18 h 85"/>
                <a:gd name="T8" fmla="*/ 16 w 87"/>
                <a:gd name="T9" fmla="*/ 85 h 85"/>
                <a:gd name="T10" fmla="*/ 16 w 87"/>
                <a:gd name="T11" fmla="*/ 85 h 85"/>
              </a:gdLst>
              <a:ahLst/>
              <a:cxnLst>
                <a:cxn ang="0">
                  <a:pos x="T0" y="T1"/>
                </a:cxn>
                <a:cxn ang="0">
                  <a:pos x="T2" y="T3"/>
                </a:cxn>
                <a:cxn ang="0">
                  <a:pos x="T4" y="T5"/>
                </a:cxn>
                <a:cxn ang="0">
                  <a:pos x="T6" y="T7"/>
                </a:cxn>
                <a:cxn ang="0">
                  <a:pos x="T8" y="T9"/>
                </a:cxn>
                <a:cxn ang="0">
                  <a:pos x="T10" y="T11"/>
                </a:cxn>
              </a:cxnLst>
              <a:rect l="0" t="0" r="r" b="b"/>
              <a:pathLst>
                <a:path w="87" h="85">
                  <a:moveTo>
                    <a:pt x="16" y="85"/>
                  </a:moveTo>
                  <a:lnTo>
                    <a:pt x="0" y="67"/>
                  </a:lnTo>
                  <a:lnTo>
                    <a:pt x="69" y="0"/>
                  </a:lnTo>
                  <a:lnTo>
                    <a:pt x="87" y="18"/>
                  </a:lnTo>
                  <a:lnTo>
                    <a:pt x="16" y="85"/>
                  </a:lnTo>
                  <a:lnTo>
                    <a:pt x="16" y="85"/>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4" name="Freeform 242"/>
            <p:cNvSpPr/>
            <p:nvPr/>
          </p:nvSpPr>
          <p:spPr bwMode="auto">
            <a:xfrm>
              <a:off x="8435058" y="5907855"/>
              <a:ext cx="117383" cy="120145"/>
            </a:xfrm>
            <a:custGeom>
              <a:avLst/>
              <a:gdLst>
                <a:gd name="T0" fmla="*/ 69 w 85"/>
                <a:gd name="T1" fmla="*/ 87 h 87"/>
                <a:gd name="T2" fmla="*/ 0 w 85"/>
                <a:gd name="T3" fmla="*/ 17 h 87"/>
                <a:gd name="T4" fmla="*/ 18 w 85"/>
                <a:gd name="T5" fmla="*/ 0 h 87"/>
                <a:gd name="T6" fmla="*/ 85 w 85"/>
                <a:gd name="T7" fmla="*/ 71 h 87"/>
                <a:gd name="T8" fmla="*/ 69 w 85"/>
                <a:gd name="T9" fmla="*/ 87 h 87"/>
                <a:gd name="T10" fmla="*/ 69 w 85"/>
                <a:gd name="T11" fmla="*/ 87 h 87"/>
              </a:gdLst>
              <a:ahLst/>
              <a:cxnLst>
                <a:cxn ang="0">
                  <a:pos x="T0" y="T1"/>
                </a:cxn>
                <a:cxn ang="0">
                  <a:pos x="T2" y="T3"/>
                </a:cxn>
                <a:cxn ang="0">
                  <a:pos x="T4" y="T5"/>
                </a:cxn>
                <a:cxn ang="0">
                  <a:pos x="T6" y="T7"/>
                </a:cxn>
                <a:cxn ang="0">
                  <a:pos x="T8" y="T9"/>
                </a:cxn>
                <a:cxn ang="0">
                  <a:pos x="T10" y="T11"/>
                </a:cxn>
              </a:cxnLst>
              <a:rect l="0" t="0" r="r" b="b"/>
              <a:pathLst>
                <a:path w="85" h="87">
                  <a:moveTo>
                    <a:pt x="69" y="87"/>
                  </a:moveTo>
                  <a:lnTo>
                    <a:pt x="0" y="17"/>
                  </a:lnTo>
                  <a:lnTo>
                    <a:pt x="18" y="0"/>
                  </a:lnTo>
                  <a:lnTo>
                    <a:pt x="85" y="71"/>
                  </a:lnTo>
                  <a:lnTo>
                    <a:pt x="69" y="87"/>
                  </a:lnTo>
                  <a:lnTo>
                    <a:pt x="69" y="8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5" name="Freeform 243"/>
            <p:cNvSpPr/>
            <p:nvPr/>
          </p:nvSpPr>
          <p:spPr bwMode="auto">
            <a:xfrm>
              <a:off x="8435058" y="5910617"/>
              <a:ext cx="120145" cy="117383"/>
            </a:xfrm>
            <a:custGeom>
              <a:avLst/>
              <a:gdLst>
                <a:gd name="T0" fmla="*/ 16 w 87"/>
                <a:gd name="T1" fmla="*/ 85 h 85"/>
                <a:gd name="T2" fmla="*/ 0 w 87"/>
                <a:gd name="T3" fmla="*/ 67 h 85"/>
                <a:gd name="T4" fmla="*/ 69 w 87"/>
                <a:gd name="T5" fmla="*/ 0 h 85"/>
                <a:gd name="T6" fmla="*/ 87 w 87"/>
                <a:gd name="T7" fmla="*/ 15 h 85"/>
                <a:gd name="T8" fmla="*/ 16 w 87"/>
                <a:gd name="T9" fmla="*/ 85 h 85"/>
                <a:gd name="T10" fmla="*/ 16 w 87"/>
                <a:gd name="T11" fmla="*/ 85 h 85"/>
              </a:gdLst>
              <a:ahLst/>
              <a:cxnLst>
                <a:cxn ang="0">
                  <a:pos x="T0" y="T1"/>
                </a:cxn>
                <a:cxn ang="0">
                  <a:pos x="T2" y="T3"/>
                </a:cxn>
                <a:cxn ang="0">
                  <a:pos x="T4" y="T5"/>
                </a:cxn>
                <a:cxn ang="0">
                  <a:pos x="T6" y="T7"/>
                </a:cxn>
                <a:cxn ang="0">
                  <a:pos x="T8" y="T9"/>
                </a:cxn>
                <a:cxn ang="0">
                  <a:pos x="T10" y="T11"/>
                </a:cxn>
              </a:cxnLst>
              <a:rect l="0" t="0" r="r" b="b"/>
              <a:pathLst>
                <a:path w="87" h="85">
                  <a:moveTo>
                    <a:pt x="16" y="85"/>
                  </a:moveTo>
                  <a:lnTo>
                    <a:pt x="0" y="67"/>
                  </a:lnTo>
                  <a:lnTo>
                    <a:pt x="69" y="0"/>
                  </a:lnTo>
                  <a:lnTo>
                    <a:pt x="87" y="15"/>
                  </a:lnTo>
                  <a:lnTo>
                    <a:pt x="16" y="85"/>
                  </a:lnTo>
                  <a:lnTo>
                    <a:pt x="16" y="85"/>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6" name="Freeform 244"/>
            <p:cNvSpPr/>
            <p:nvPr/>
          </p:nvSpPr>
          <p:spPr bwMode="auto">
            <a:xfrm>
              <a:off x="8338389" y="5772519"/>
              <a:ext cx="527534" cy="527534"/>
            </a:xfrm>
            <a:custGeom>
              <a:avLst/>
              <a:gdLst>
                <a:gd name="T0" fmla="*/ 187 w 192"/>
                <a:gd name="T1" fmla="*/ 65 h 192"/>
                <a:gd name="T2" fmla="*/ 174 w 192"/>
                <a:gd name="T3" fmla="*/ 71 h 192"/>
                <a:gd name="T4" fmla="*/ 171 w 192"/>
                <a:gd name="T5" fmla="*/ 71 h 192"/>
                <a:gd name="T6" fmla="*/ 176 w 192"/>
                <a:gd name="T7" fmla="*/ 96 h 192"/>
                <a:gd name="T8" fmla="*/ 96 w 192"/>
                <a:gd name="T9" fmla="*/ 176 h 192"/>
                <a:gd name="T10" fmla="*/ 16 w 192"/>
                <a:gd name="T11" fmla="*/ 96 h 192"/>
                <a:gd name="T12" fmla="*/ 96 w 192"/>
                <a:gd name="T13" fmla="*/ 16 h 192"/>
                <a:gd name="T14" fmla="*/ 159 w 192"/>
                <a:gd name="T15" fmla="*/ 47 h 192"/>
                <a:gd name="T16" fmla="*/ 171 w 192"/>
                <a:gd name="T17" fmla="*/ 37 h 192"/>
                <a:gd name="T18" fmla="*/ 96 w 192"/>
                <a:gd name="T19" fmla="*/ 0 h 192"/>
                <a:gd name="T20" fmla="*/ 0 w 192"/>
                <a:gd name="T21" fmla="*/ 96 h 192"/>
                <a:gd name="T22" fmla="*/ 96 w 192"/>
                <a:gd name="T23" fmla="*/ 192 h 192"/>
                <a:gd name="T24" fmla="*/ 192 w 192"/>
                <a:gd name="T25" fmla="*/ 96 h 192"/>
                <a:gd name="T26" fmla="*/ 187 w 192"/>
                <a:gd name="T27" fmla="*/ 6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192">
                  <a:moveTo>
                    <a:pt x="187" y="65"/>
                  </a:moveTo>
                  <a:cubicBezTo>
                    <a:pt x="184" y="69"/>
                    <a:pt x="179" y="71"/>
                    <a:pt x="174" y="71"/>
                  </a:cubicBezTo>
                  <a:cubicBezTo>
                    <a:pt x="173" y="71"/>
                    <a:pt x="172" y="71"/>
                    <a:pt x="171" y="71"/>
                  </a:cubicBezTo>
                  <a:cubicBezTo>
                    <a:pt x="174" y="78"/>
                    <a:pt x="176" y="87"/>
                    <a:pt x="176" y="96"/>
                  </a:cubicBezTo>
                  <a:cubicBezTo>
                    <a:pt x="176" y="140"/>
                    <a:pt x="140" y="176"/>
                    <a:pt x="96" y="176"/>
                  </a:cubicBezTo>
                  <a:cubicBezTo>
                    <a:pt x="52" y="176"/>
                    <a:pt x="16" y="140"/>
                    <a:pt x="16" y="96"/>
                  </a:cubicBezTo>
                  <a:cubicBezTo>
                    <a:pt x="16" y="52"/>
                    <a:pt x="52" y="16"/>
                    <a:pt x="96" y="16"/>
                  </a:cubicBezTo>
                  <a:cubicBezTo>
                    <a:pt x="121" y="16"/>
                    <a:pt x="144" y="28"/>
                    <a:pt x="159" y="47"/>
                  </a:cubicBezTo>
                  <a:cubicBezTo>
                    <a:pt x="161" y="42"/>
                    <a:pt x="166" y="38"/>
                    <a:pt x="171" y="37"/>
                  </a:cubicBezTo>
                  <a:cubicBezTo>
                    <a:pt x="154" y="14"/>
                    <a:pt x="126" y="0"/>
                    <a:pt x="96" y="0"/>
                  </a:cubicBezTo>
                  <a:cubicBezTo>
                    <a:pt x="43" y="0"/>
                    <a:pt x="0" y="43"/>
                    <a:pt x="0" y="96"/>
                  </a:cubicBezTo>
                  <a:cubicBezTo>
                    <a:pt x="0" y="149"/>
                    <a:pt x="43" y="192"/>
                    <a:pt x="96" y="192"/>
                  </a:cubicBezTo>
                  <a:cubicBezTo>
                    <a:pt x="149" y="192"/>
                    <a:pt x="192" y="149"/>
                    <a:pt x="192" y="96"/>
                  </a:cubicBezTo>
                  <a:cubicBezTo>
                    <a:pt x="192" y="85"/>
                    <a:pt x="190" y="75"/>
                    <a:pt x="187" y="6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7" name="Freeform 245"/>
            <p:cNvSpPr>
              <a:spLocks noEditPoints="1"/>
            </p:cNvSpPr>
            <p:nvPr/>
          </p:nvSpPr>
          <p:spPr bwMode="auto">
            <a:xfrm>
              <a:off x="8752683" y="5858140"/>
              <a:ext cx="125669" cy="125669"/>
            </a:xfrm>
            <a:custGeom>
              <a:avLst/>
              <a:gdLst>
                <a:gd name="T0" fmla="*/ 23 w 46"/>
                <a:gd name="T1" fmla="*/ 46 h 46"/>
                <a:gd name="T2" fmla="*/ 7 w 46"/>
                <a:gd name="T3" fmla="*/ 39 h 46"/>
                <a:gd name="T4" fmla="*/ 0 w 46"/>
                <a:gd name="T5" fmla="*/ 23 h 46"/>
                <a:gd name="T6" fmla="*/ 7 w 46"/>
                <a:gd name="T7" fmla="*/ 7 h 46"/>
                <a:gd name="T8" fmla="*/ 23 w 46"/>
                <a:gd name="T9" fmla="*/ 0 h 46"/>
                <a:gd name="T10" fmla="*/ 46 w 46"/>
                <a:gd name="T11" fmla="*/ 23 h 46"/>
                <a:gd name="T12" fmla="*/ 39 w 46"/>
                <a:gd name="T13" fmla="*/ 39 h 46"/>
                <a:gd name="T14" fmla="*/ 23 w 46"/>
                <a:gd name="T15" fmla="*/ 46 h 46"/>
                <a:gd name="T16" fmla="*/ 23 w 46"/>
                <a:gd name="T17" fmla="*/ 12 h 46"/>
                <a:gd name="T18" fmla="*/ 15 w 46"/>
                <a:gd name="T19" fmla="*/ 15 h 46"/>
                <a:gd name="T20" fmla="*/ 12 w 46"/>
                <a:gd name="T21" fmla="*/ 23 h 46"/>
                <a:gd name="T22" fmla="*/ 15 w 46"/>
                <a:gd name="T23" fmla="*/ 31 h 46"/>
                <a:gd name="T24" fmla="*/ 31 w 46"/>
                <a:gd name="T25" fmla="*/ 31 h 46"/>
                <a:gd name="T26" fmla="*/ 34 w 46"/>
                <a:gd name="T27" fmla="*/ 23 h 46"/>
                <a:gd name="T28" fmla="*/ 23 w 46"/>
                <a:gd name="T29"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46">
                  <a:moveTo>
                    <a:pt x="23" y="46"/>
                  </a:moveTo>
                  <a:cubicBezTo>
                    <a:pt x="17" y="46"/>
                    <a:pt x="11" y="43"/>
                    <a:pt x="7" y="39"/>
                  </a:cubicBezTo>
                  <a:cubicBezTo>
                    <a:pt x="3" y="35"/>
                    <a:pt x="0" y="29"/>
                    <a:pt x="0" y="23"/>
                  </a:cubicBezTo>
                  <a:cubicBezTo>
                    <a:pt x="0" y="17"/>
                    <a:pt x="3" y="11"/>
                    <a:pt x="7" y="7"/>
                  </a:cubicBezTo>
                  <a:cubicBezTo>
                    <a:pt x="11" y="2"/>
                    <a:pt x="17" y="0"/>
                    <a:pt x="23" y="0"/>
                  </a:cubicBezTo>
                  <a:cubicBezTo>
                    <a:pt x="36" y="0"/>
                    <a:pt x="46" y="10"/>
                    <a:pt x="46" y="23"/>
                  </a:cubicBezTo>
                  <a:cubicBezTo>
                    <a:pt x="46" y="29"/>
                    <a:pt x="44" y="35"/>
                    <a:pt x="39" y="39"/>
                  </a:cubicBezTo>
                  <a:cubicBezTo>
                    <a:pt x="35" y="43"/>
                    <a:pt x="29" y="46"/>
                    <a:pt x="23" y="46"/>
                  </a:cubicBezTo>
                  <a:close/>
                  <a:moveTo>
                    <a:pt x="23" y="12"/>
                  </a:moveTo>
                  <a:cubicBezTo>
                    <a:pt x="20" y="12"/>
                    <a:pt x="18" y="13"/>
                    <a:pt x="15" y="15"/>
                  </a:cubicBezTo>
                  <a:cubicBezTo>
                    <a:pt x="13" y="17"/>
                    <a:pt x="12" y="20"/>
                    <a:pt x="12" y="23"/>
                  </a:cubicBezTo>
                  <a:cubicBezTo>
                    <a:pt x="12" y="26"/>
                    <a:pt x="13" y="29"/>
                    <a:pt x="15" y="31"/>
                  </a:cubicBezTo>
                  <a:cubicBezTo>
                    <a:pt x="20" y="35"/>
                    <a:pt x="27" y="35"/>
                    <a:pt x="31" y="31"/>
                  </a:cubicBezTo>
                  <a:cubicBezTo>
                    <a:pt x="33" y="29"/>
                    <a:pt x="34" y="26"/>
                    <a:pt x="34" y="23"/>
                  </a:cubicBezTo>
                  <a:cubicBezTo>
                    <a:pt x="34" y="17"/>
                    <a:pt x="29" y="12"/>
                    <a:pt x="23" y="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grpSp>
        <p:nvGrpSpPr>
          <p:cNvPr id="58" name="组合 57"/>
          <p:cNvGrpSpPr/>
          <p:nvPr/>
        </p:nvGrpSpPr>
        <p:grpSpPr>
          <a:xfrm>
            <a:off x="1690796" y="4463234"/>
            <a:ext cx="378388" cy="476437"/>
            <a:chOff x="6098443" y="4495115"/>
            <a:chExt cx="378388" cy="476437"/>
          </a:xfrm>
          <a:solidFill>
            <a:srgbClr val="EDD84B"/>
          </a:solidFill>
        </p:grpSpPr>
        <p:sp>
          <p:nvSpPr>
            <p:cNvPr id="59" name="Freeform 66"/>
            <p:cNvSpPr>
              <a:spLocks noEditPoints="1"/>
            </p:cNvSpPr>
            <p:nvPr/>
          </p:nvSpPr>
          <p:spPr bwMode="auto">
            <a:xfrm>
              <a:off x="6098443" y="4495115"/>
              <a:ext cx="378388" cy="476437"/>
            </a:xfrm>
            <a:custGeom>
              <a:avLst/>
              <a:gdLst>
                <a:gd name="T0" fmla="*/ 0 w 138"/>
                <a:gd name="T1" fmla="*/ 69 h 174"/>
                <a:gd name="T2" fmla="*/ 138 w 138"/>
                <a:gd name="T3" fmla="*/ 69 h 174"/>
                <a:gd name="T4" fmla="*/ 114 w 138"/>
                <a:gd name="T5" fmla="*/ 81 h 174"/>
                <a:gd name="T6" fmla="*/ 110 w 138"/>
                <a:gd name="T7" fmla="*/ 89 h 174"/>
                <a:gd name="T8" fmla="*/ 101 w 138"/>
                <a:gd name="T9" fmla="*/ 89 h 174"/>
                <a:gd name="T10" fmla="*/ 101 w 138"/>
                <a:gd name="T11" fmla="*/ 101 h 174"/>
                <a:gd name="T12" fmla="*/ 94 w 138"/>
                <a:gd name="T13" fmla="*/ 107 h 174"/>
                <a:gd name="T14" fmla="*/ 85 w 138"/>
                <a:gd name="T15" fmla="*/ 102 h 174"/>
                <a:gd name="T16" fmla="*/ 79 w 138"/>
                <a:gd name="T17" fmla="*/ 112 h 174"/>
                <a:gd name="T18" fmla="*/ 70 w 138"/>
                <a:gd name="T19" fmla="*/ 114 h 174"/>
                <a:gd name="T20" fmla="*/ 65 w 138"/>
                <a:gd name="T21" fmla="*/ 105 h 174"/>
                <a:gd name="T22" fmla="*/ 55 w 138"/>
                <a:gd name="T23" fmla="*/ 111 h 174"/>
                <a:gd name="T24" fmla="*/ 47 w 138"/>
                <a:gd name="T25" fmla="*/ 108 h 174"/>
                <a:gd name="T26" fmla="*/ 47 w 138"/>
                <a:gd name="T27" fmla="*/ 98 h 174"/>
                <a:gd name="T28" fmla="*/ 35 w 138"/>
                <a:gd name="T29" fmla="*/ 98 h 174"/>
                <a:gd name="T30" fmla="*/ 29 w 138"/>
                <a:gd name="T31" fmla="*/ 91 h 174"/>
                <a:gd name="T32" fmla="*/ 34 w 138"/>
                <a:gd name="T33" fmla="*/ 83 h 174"/>
                <a:gd name="T34" fmla="*/ 24 w 138"/>
                <a:gd name="T35" fmla="*/ 77 h 174"/>
                <a:gd name="T36" fmla="*/ 23 w 138"/>
                <a:gd name="T37" fmla="*/ 68 h 174"/>
                <a:gd name="T38" fmla="*/ 31 w 138"/>
                <a:gd name="T39" fmla="*/ 63 h 174"/>
                <a:gd name="T40" fmla="*/ 25 w 138"/>
                <a:gd name="T41" fmla="*/ 53 h 174"/>
                <a:gd name="T42" fmla="*/ 28 w 138"/>
                <a:gd name="T43" fmla="*/ 45 h 174"/>
                <a:gd name="T44" fmla="*/ 38 w 138"/>
                <a:gd name="T45" fmla="*/ 44 h 174"/>
                <a:gd name="T46" fmla="*/ 38 w 138"/>
                <a:gd name="T47" fmla="*/ 32 h 174"/>
                <a:gd name="T48" fmla="*/ 45 w 138"/>
                <a:gd name="T49" fmla="*/ 27 h 174"/>
                <a:gd name="T50" fmla="*/ 54 w 138"/>
                <a:gd name="T51" fmla="*/ 32 h 174"/>
                <a:gd name="T52" fmla="*/ 59 w 138"/>
                <a:gd name="T53" fmla="*/ 21 h 174"/>
                <a:gd name="T54" fmla="*/ 68 w 138"/>
                <a:gd name="T55" fmla="*/ 20 h 174"/>
                <a:gd name="T56" fmla="*/ 73 w 138"/>
                <a:gd name="T57" fmla="*/ 29 h 174"/>
                <a:gd name="T58" fmla="*/ 83 w 138"/>
                <a:gd name="T59" fmla="*/ 22 h 174"/>
                <a:gd name="T60" fmla="*/ 92 w 138"/>
                <a:gd name="T61" fmla="*/ 26 h 174"/>
                <a:gd name="T62" fmla="*/ 92 w 138"/>
                <a:gd name="T63" fmla="*/ 36 h 174"/>
                <a:gd name="T64" fmla="*/ 104 w 138"/>
                <a:gd name="T65" fmla="*/ 35 h 174"/>
                <a:gd name="T66" fmla="*/ 109 w 138"/>
                <a:gd name="T67" fmla="*/ 43 h 174"/>
                <a:gd name="T68" fmla="*/ 105 w 138"/>
                <a:gd name="T69" fmla="*/ 51 h 174"/>
                <a:gd name="T70" fmla="*/ 115 w 138"/>
                <a:gd name="T71" fmla="*/ 57 h 174"/>
                <a:gd name="T72" fmla="*/ 116 w 138"/>
                <a:gd name="T73" fmla="*/ 66 h 174"/>
                <a:gd name="T74" fmla="*/ 108 w 138"/>
                <a:gd name="T75" fmla="*/ 71 h 174"/>
                <a:gd name="T76" fmla="*/ 114 w 138"/>
                <a:gd name="T77" fmla="*/ 8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8" h="174">
                  <a:moveTo>
                    <a:pt x="69" y="0"/>
                  </a:moveTo>
                  <a:cubicBezTo>
                    <a:pt x="31" y="0"/>
                    <a:pt x="0" y="31"/>
                    <a:pt x="0" y="69"/>
                  </a:cubicBezTo>
                  <a:cubicBezTo>
                    <a:pt x="0" y="107"/>
                    <a:pt x="69" y="174"/>
                    <a:pt x="69" y="174"/>
                  </a:cubicBezTo>
                  <a:cubicBezTo>
                    <a:pt x="69" y="174"/>
                    <a:pt x="138" y="107"/>
                    <a:pt x="138" y="69"/>
                  </a:cubicBezTo>
                  <a:cubicBezTo>
                    <a:pt x="138" y="31"/>
                    <a:pt x="107" y="0"/>
                    <a:pt x="69" y="0"/>
                  </a:cubicBezTo>
                  <a:close/>
                  <a:moveTo>
                    <a:pt x="114" y="81"/>
                  </a:moveTo>
                  <a:cubicBezTo>
                    <a:pt x="113" y="83"/>
                    <a:pt x="113" y="83"/>
                    <a:pt x="113" y="83"/>
                  </a:cubicBezTo>
                  <a:cubicBezTo>
                    <a:pt x="110" y="89"/>
                    <a:pt x="110" y="89"/>
                    <a:pt x="110" y="89"/>
                  </a:cubicBezTo>
                  <a:cubicBezTo>
                    <a:pt x="109" y="92"/>
                    <a:pt x="109" y="92"/>
                    <a:pt x="109" y="92"/>
                  </a:cubicBezTo>
                  <a:cubicBezTo>
                    <a:pt x="101" y="89"/>
                    <a:pt x="101" y="89"/>
                    <a:pt x="101" y="89"/>
                  </a:cubicBezTo>
                  <a:cubicBezTo>
                    <a:pt x="99" y="91"/>
                    <a:pt x="98" y="93"/>
                    <a:pt x="97" y="94"/>
                  </a:cubicBezTo>
                  <a:cubicBezTo>
                    <a:pt x="101" y="101"/>
                    <a:pt x="101" y="101"/>
                    <a:pt x="101" y="101"/>
                  </a:cubicBezTo>
                  <a:cubicBezTo>
                    <a:pt x="99" y="103"/>
                    <a:pt x="99" y="103"/>
                    <a:pt x="99" y="103"/>
                  </a:cubicBezTo>
                  <a:cubicBezTo>
                    <a:pt x="94" y="107"/>
                    <a:pt x="94" y="107"/>
                    <a:pt x="94" y="107"/>
                  </a:cubicBezTo>
                  <a:cubicBezTo>
                    <a:pt x="92" y="108"/>
                    <a:pt x="92" y="108"/>
                    <a:pt x="92" y="108"/>
                  </a:cubicBezTo>
                  <a:cubicBezTo>
                    <a:pt x="85" y="102"/>
                    <a:pt x="85" y="102"/>
                    <a:pt x="85" y="102"/>
                  </a:cubicBezTo>
                  <a:cubicBezTo>
                    <a:pt x="83" y="103"/>
                    <a:pt x="81" y="103"/>
                    <a:pt x="79" y="104"/>
                  </a:cubicBezTo>
                  <a:cubicBezTo>
                    <a:pt x="79" y="112"/>
                    <a:pt x="79" y="112"/>
                    <a:pt x="79" y="112"/>
                  </a:cubicBezTo>
                  <a:cubicBezTo>
                    <a:pt x="77" y="113"/>
                    <a:pt x="77" y="113"/>
                    <a:pt x="77" y="113"/>
                  </a:cubicBezTo>
                  <a:cubicBezTo>
                    <a:pt x="70" y="114"/>
                    <a:pt x="70" y="114"/>
                    <a:pt x="70" y="114"/>
                  </a:cubicBezTo>
                  <a:cubicBezTo>
                    <a:pt x="68" y="114"/>
                    <a:pt x="68" y="114"/>
                    <a:pt x="68" y="114"/>
                  </a:cubicBezTo>
                  <a:cubicBezTo>
                    <a:pt x="65" y="105"/>
                    <a:pt x="65" y="105"/>
                    <a:pt x="65" y="105"/>
                  </a:cubicBezTo>
                  <a:cubicBezTo>
                    <a:pt x="63" y="105"/>
                    <a:pt x="61" y="105"/>
                    <a:pt x="60" y="104"/>
                  </a:cubicBezTo>
                  <a:cubicBezTo>
                    <a:pt x="55" y="111"/>
                    <a:pt x="55" y="111"/>
                    <a:pt x="55" y="111"/>
                  </a:cubicBezTo>
                  <a:cubicBezTo>
                    <a:pt x="53" y="110"/>
                    <a:pt x="53" y="110"/>
                    <a:pt x="53" y="110"/>
                  </a:cubicBezTo>
                  <a:cubicBezTo>
                    <a:pt x="47" y="108"/>
                    <a:pt x="47" y="108"/>
                    <a:pt x="47" y="108"/>
                  </a:cubicBezTo>
                  <a:cubicBezTo>
                    <a:pt x="45" y="107"/>
                    <a:pt x="45" y="107"/>
                    <a:pt x="45" y="107"/>
                  </a:cubicBezTo>
                  <a:cubicBezTo>
                    <a:pt x="47" y="98"/>
                    <a:pt x="47" y="98"/>
                    <a:pt x="47" y="98"/>
                  </a:cubicBezTo>
                  <a:cubicBezTo>
                    <a:pt x="45" y="97"/>
                    <a:pt x="44" y="96"/>
                    <a:pt x="42" y="94"/>
                  </a:cubicBezTo>
                  <a:cubicBezTo>
                    <a:pt x="35" y="98"/>
                    <a:pt x="35" y="98"/>
                    <a:pt x="35" y="98"/>
                  </a:cubicBezTo>
                  <a:cubicBezTo>
                    <a:pt x="33" y="96"/>
                    <a:pt x="33" y="96"/>
                    <a:pt x="33" y="96"/>
                  </a:cubicBezTo>
                  <a:cubicBezTo>
                    <a:pt x="29" y="91"/>
                    <a:pt x="29" y="91"/>
                    <a:pt x="29" y="91"/>
                  </a:cubicBezTo>
                  <a:cubicBezTo>
                    <a:pt x="28" y="89"/>
                    <a:pt x="28" y="89"/>
                    <a:pt x="28" y="89"/>
                  </a:cubicBezTo>
                  <a:cubicBezTo>
                    <a:pt x="34" y="83"/>
                    <a:pt x="34" y="83"/>
                    <a:pt x="34" y="83"/>
                  </a:cubicBezTo>
                  <a:cubicBezTo>
                    <a:pt x="33" y="81"/>
                    <a:pt x="32" y="79"/>
                    <a:pt x="32" y="77"/>
                  </a:cubicBezTo>
                  <a:cubicBezTo>
                    <a:pt x="24" y="77"/>
                    <a:pt x="24" y="77"/>
                    <a:pt x="24" y="77"/>
                  </a:cubicBezTo>
                  <a:cubicBezTo>
                    <a:pt x="23" y="74"/>
                    <a:pt x="23" y="74"/>
                    <a:pt x="23" y="74"/>
                  </a:cubicBezTo>
                  <a:cubicBezTo>
                    <a:pt x="23" y="68"/>
                    <a:pt x="23" y="68"/>
                    <a:pt x="23" y="68"/>
                  </a:cubicBezTo>
                  <a:cubicBezTo>
                    <a:pt x="22" y="66"/>
                    <a:pt x="22" y="66"/>
                    <a:pt x="22" y="66"/>
                  </a:cubicBezTo>
                  <a:cubicBezTo>
                    <a:pt x="31" y="63"/>
                    <a:pt x="31" y="63"/>
                    <a:pt x="31" y="63"/>
                  </a:cubicBezTo>
                  <a:cubicBezTo>
                    <a:pt x="31" y="61"/>
                    <a:pt x="31" y="59"/>
                    <a:pt x="32" y="57"/>
                  </a:cubicBezTo>
                  <a:cubicBezTo>
                    <a:pt x="25" y="53"/>
                    <a:pt x="25" y="53"/>
                    <a:pt x="25" y="53"/>
                  </a:cubicBezTo>
                  <a:cubicBezTo>
                    <a:pt x="26" y="50"/>
                    <a:pt x="26" y="50"/>
                    <a:pt x="26" y="50"/>
                  </a:cubicBezTo>
                  <a:cubicBezTo>
                    <a:pt x="28" y="45"/>
                    <a:pt x="28" y="45"/>
                    <a:pt x="28" y="45"/>
                  </a:cubicBezTo>
                  <a:cubicBezTo>
                    <a:pt x="29" y="42"/>
                    <a:pt x="29" y="42"/>
                    <a:pt x="29" y="42"/>
                  </a:cubicBezTo>
                  <a:cubicBezTo>
                    <a:pt x="38" y="44"/>
                    <a:pt x="38" y="44"/>
                    <a:pt x="38" y="44"/>
                  </a:cubicBezTo>
                  <a:cubicBezTo>
                    <a:pt x="39" y="43"/>
                    <a:pt x="41" y="41"/>
                    <a:pt x="42" y="40"/>
                  </a:cubicBezTo>
                  <a:cubicBezTo>
                    <a:pt x="38" y="32"/>
                    <a:pt x="38" y="32"/>
                    <a:pt x="38" y="32"/>
                  </a:cubicBezTo>
                  <a:cubicBezTo>
                    <a:pt x="40" y="31"/>
                    <a:pt x="40" y="31"/>
                    <a:pt x="40" y="31"/>
                  </a:cubicBezTo>
                  <a:cubicBezTo>
                    <a:pt x="45" y="27"/>
                    <a:pt x="45" y="27"/>
                    <a:pt x="45" y="27"/>
                  </a:cubicBezTo>
                  <a:cubicBezTo>
                    <a:pt x="47" y="26"/>
                    <a:pt x="47" y="26"/>
                    <a:pt x="47" y="26"/>
                  </a:cubicBezTo>
                  <a:cubicBezTo>
                    <a:pt x="54" y="32"/>
                    <a:pt x="54" y="32"/>
                    <a:pt x="54" y="32"/>
                  </a:cubicBezTo>
                  <a:cubicBezTo>
                    <a:pt x="55" y="31"/>
                    <a:pt x="57" y="30"/>
                    <a:pt x="59" y="30"/>
                  </a:cubicBezTo>
                  <a:cubicBezTo>
                    <a:pt x="59" y="21"/>
                    <a:pt x="59" y="21"/>
                    <a:pt x="59" y="21"/>
                  </a:cubicBezTo>
                  <a:cubicBezTo>
                    <a:pt x="62" y="21"/>
                    <a:pt x="62" y="21"/>
                    <a:pt x="62" y="21"/>
                  </a:cubicBezTo>
                  <a:cubicBezTo>
                    <a:pt x="68" y="20"/>
                    <a:pt x="68" y="20"/>
                    <a:pt x="68" y="20"/>
                  </a:cubicBezTo>
                  <a:cubicBezTo>
                    <a:pt x="71" y="20"/>
                    <a:pt x="71" y="20"/>
                    <a:pt x="71" y="20"/>
                  </a:cubicBezTo>
                  <a:cubicBezTo>
                    <a:pt x="73" y="29"/>
                    <a:pt x="73" y="29"/>
                    <a:pt x="73" y="29"/>
                  </a:cubicBezTo>
                  <a:cubicBezTo>
                    <a:pt x="75" y="29"/>
                    <a:pt x="77" y="29"/>
                    <a:pt x="79" y="30"/>
                  </a:cubicBezTo>
                  <a:cubicBezTo>
                    <a:pt x="83" y="22"/>
                    <a:pt x="83" y="22"/>
                    <a:pt x="83" y="22"/>
                  </a:cubicBezTo>
                  <a:cubicBezTo>
                    <a:pt x="86" y="23"/>
                    <a:pt x="86" y="23"/>
                    <a:pt x="86" y="23"/>
                  </a:cubicBezTo>
                  <a:cubicBezTo>
                    <a:pt x="92" y="26"/>
                    <a:pt x="92" y="26"/>
                    <a:pt x="92" y="26"/>
                  </a:cubicBezTo>
                  <a:cubicBezTo>
                    <a:pt x="94" y="27"/>
                    <a:pt x="94" y="27"/>
                    <a:pt x="94" y="27"/>
                  </a:cubicBezTo>
                  <a:cubicBezTo>
                    <a:pt x="92" y="36"/>
                    <a:pt x="92" y="36"/>
                    <a:pt x="92" y="36"/>
                  </a:cubicBezTo>
                  <a:cubicBezTo>
                    <a:pt x="93" y="37"/>
                    <a:pt x="95" y="38"/>
                    <a:pt x="96" y="39"/>
                  </a:cubicBezTo>
                  <a:cubicBezTo>
                    <a:pt x="104" y="35"/>
                    <a:pt x="104" y="35"/>
                    <a:pt x="104" y="35"/>
                  </a:cubicBezTo>
                  <a:cubicBezTo>
                    <a:pt x="105" y="37"/>
                    <a:pt x="105" y="37"/>
                    <a:pt x="105" y="37"/>
                  </a:cubicBezTo>
                  <a:cubicBezTo>
                    <a:pt x="109" y="43"/>
                    <a:pt x="109" y="43"/>
                    <a:pt x="109" y="43"/>
                  </a:cubicBezTo>
                  <a:cubicBezTo>
                    <a:pt x="111" y="45"/>
                    <a:pt x="111" y="45"/>
                    <a:pt x="111" y="45"/>
                  </a:cubicBezTo>
                  <a:cubicBezTo>
                    <a:pt x="105" y="51"/>
                    <a:pt x="105" y="51"/>
                    <a:pt x="105" y="51"/>
                  </a:cubicBezTo>
                  <a:cubicBezTo>
                    <a:pt x="105" y="53"/>
                    <a:pt x="106" y="55"/>
                    <a:pt x="107" y="57"/>
                  </a:cubicBezTo>
                  <a:cubicBezTo>
                    <a:pt x="115" y="57"/>
                    <a:pt x="115" y="57"/>
                    <a:pt x="115" y="57"/>
                  </a:cubicBezTo>
                  <a:cubicBezTo>
                    <a:pt x="115" y="59"/>
                    <a:pt x="115" y="59"/>
                    <a:pt x="115" y="59"/>
                  </a:cubicBezTo>
                  <a:cubicBezTo>
                    <a:pt x="116" y="66"/>
                    <a:pt x="116" y="66"/>
                    <a:pt x="116" y="66"/>
                  </a:cubicBezTo>
                  <a:cubicBezTo>
                    <a:pt x="116" y="68"/>
                    <a:pt x="116" y="68"/>
                    <a:pt x="116" y="68"/>
                  </a:cubicBezTo>
                  <a:cubicBezTo>
                    <a:pt x="108" y="71"/>
                    <a:pt x="108" y="71"/>
                    <a:pt x="108" y="71"/>
                  </a:cubicBezTo>
                  <a:cubicBezTo>
                    <a:pt x="108" y="73"/>
                    <a:pt x="107" y="75"/>
                    <a:pt x="107" y="77"/>
                  </a:cubicBezTo>
                  <a:lnTo>
                    <a:pt x="114" y="81"/>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0" name="Freeform 67"/>
            <p:cNvSpPr>
              <a:spLocks noEditPoints="1"/>
            </p:cNvSpPr>
            <p:nvPr/>
          </p:nvSpPr>
          <p:spPr bwMode="auto">
            <a:xfrm>
              <a:off x="6202016" y="4590402"/>
              <a:ext cx="174003" cy="172622"/>
            </a:xfrm>
            <a:custGeom>
              <a:avLst/>
              <a:gdLst>
                <a:gd name="T0" fmla="*/ 31 w 63"/>
                <a:gd name="T1" fmla="*/ 0 h 63"/>
                <a:gd name="T2" fmla="*/ 0 w 63"/>
                <a:gd name="T3" fmla="*/ 32 h 63"/>
                <a:gd name="T4" fmla="*/ 31 w 63"/>
                <a:gd name="T5" fmla="*/ 63 h 63"/>
                <a:gd name="T6" fmla="*/ 63 w 63"/>
                <a:gd name="T7" fmla="*/ 32 h 63"/>
                <a:gd name="T8" fmla="*/ 31 w 63"/>
                <a:gd name="T9" fmla="*/ 0 h 63"/>
                <a:gd name="T10" fmla="*/ 31 w 63"/>
                <a:gd name="T11" fmla="*/ 46 h 63"/>
                <a:gd name="T12" fmla="*/ 17 w 63"/>
                <a:gd name="T13" fmla="*/ 32 h 63"/>
                <a:gd name="T14" fmla="*/ 31 w 63"/>
                <a:gd name="T15" fmla="*/ 18 h 63"/>
                <a:gd name="T16" fmla="*/ 46 w 63"/>
                <a:gd name="T17" fmla="*/ 32 h 63"/>
                <a:gd name="T18" fmla="*/ 31 w 63"/>
                <a:gd name="T19"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3">
                  <a:moveTo>
                    <a:pt x="31" y="0"/>
                  </a:moveTo>
                  <a:cubicBezTo>
                    <a:pt x="14" y="0"/>
                    <a:pt x="0" y="14"/>
                    <a:pt x="0" y="32"/>
                  </a:cubicBezTo>
                  <a:cubicBezTo>
                    <a:pt x="0" y="49"/>
                    <a:pt x="14" y="63"/>
                    <a:pt x="31" y="63"/>
                  </a:cubicBezTo>
                  <a:cubicBezTo>
                    <a:pt x="49" y="63"/>
                    <a:pt x="63" y="49"/>
                    <a:pt x="63" y="32"/>
                  </a:cubicBezTo>
                  <a:cubicBezTo>
                    <a:pt x="63" y="14"/>
                    <a:pt x="49" y="0"/>
                    <a:pt x="31" y="0"/>
                  </a:cubicBezTo>
                  <a:close/>
                  <a:moveTo>
                    <a:pt x="31" y="46"/>
                  </a:moveTo>
                  <a:cubicBezTo>
                    <a:pt x="23" y="46"/>
                    <a:pt x="17" y="40"/>
                    <a:pt x="17" y="32"/>
                  </a:cubicBezTo>
                  <a:cubicBezTo>
                    <a:pt x="17" y="24"/>
                    <a:pt x="23" y="18"/>
                    <a:pt x="31" y="18"/>
                  </a:cubicBezTo>
                  <a:cubicBezTo>
                    <a:pt x="39" y="18"/>
                    <a:pt x="46" y="24"/>
                    <a:pt x="46" y="32"/>
                  </a:cubicBezTo>
                  <a:cubicBezTo>
                    <a:pt x="46" y="40"/>
                    <a:pt x="39" y="46"/>
                    <a:pt x="31" y="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grpSp>
        <p:nvGrpSpPr>
          <p:cNvPr id="61" name="组合 60"/>
          <p:cNvGrpSpPr/>
          <p:nvPr/>
        </p:nvGrpSpPr>
        <p:grpSpPr>
          <a:xfrm>
            <a:off x="4594335" y="4463234"/>
            <a:ext cx="361816" cy="522010"/>
            <a:chOff x="9578507" y="5775281"/>
            <a:chExt cx="361816" cy="522010"/>
          </a:xfrm>
          <a:solidFill>
            <a:srgbClr val="EDD84B"/>
          </a:solidFill>
        </p:grpSpPr>
        <p:sp>
          <p:nvSpPr>
            <p:cNvPr id="62" name="Freeform 246"/>
            <p:cNvSpPr>
              <a:spLocks noEditPoints="1"/>
            </p:cNvSpPr>
            <p:nvPr/>
          </p:nvSpPr>
          <p:spPr bwMode="auto">
            <a:xfrm>
              <a:off x="9717986" y="6005904"/>
              <a:ext cx="96668" cy="93907"/>
            </a:xfrm>
            <a:custGeom>
              <a:avLst/>
              <a:gdLst>
                <a:gd name="T0" fmla="*/ 17 w 35"/>
                <a:gd name="T1" fmla="*/ 34 h 34"/>
                <a:gd name="T2" fmla="*/ 0 w 35"/>
                <a:gd name="T3" fmla="*/ 17 h 34"/>
                <a:gd name="T4" fmla="*/ 17 w 35"/>
                <a:gd name="T5" fmla="*/ 0 h 34"/>
                <a:gd name="T6" fmla="*/ 35 w 35"/>
                <a:gd name="T7" fmla="*/ 17 h 34"/>
                <a:gd name="T8" fmla="*/ 17 w 35"/>
                <a:gd name="T9" fmla="*/ 34 h 34"/>
                <a:gd name="T10" fmla="*/ 17 w 35"/>
                <a:gd name="T11" fmla="*/ 8 h 34"/>
                <a:gd name="T12" fmla="*/ 8 w 35"/>
                <a:gd name="T13" fmla="*/ 17 h 34"/>
                <a:gd name="T14" fmla="*/ 17 w 35"/>
                <a:gd name="T15" fmla="*/ 26 h 34"/>
                <a:gd name="T16" fmla="*/ 27 w 35"/>
                <a:gd name="T17" fmla="*/ 17 h 34"/>
                <a:gd name="T18" fmla="*/ 17 w 35"/>
                <a:gd name="T19"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34"/>
                  </a:moveTo>
                  <a:cubicBezTo>
                    <a:pt x="8" y="34"/>
                    <a:pt x="0" y="26"/>
                    <a:pt x="0" y="17"/>
                  </a:cubicBezTo>
                  <a:cubicBezTo>
                    <a:pt x="0" y="7"/>
                    <a:pt x="8" y="0"/>
                    <a:pt x="17" y="0"/>
                  </a:cubicBezTo>
                  <a:cubicBezTo>
                    <a:pt x="27" y="0"/>
                    <a:pt x="35" y="7"/>
                    <a:pt x="35" y="17"/>
                  </a:cubicBezTo>
                  <a:cubicBezTo>
                    <a:pt x="35" y="26"/>
                    <a:pt x="27" y="34"/>
                    <a:pt x="17" y="34"/>
                  </a:cubicBezTo>
                  <a:close/>
                  <a:moveTo>
                    <a:pt x="17" y="8"/>
                  </a:moveTo>
                  <a:cubicBezTo>
                    <a:pt x="12" y="8"/>
                    <a:pt x="8" y="12"/>
                    <a:pt x="8" y="17"/>
                  </a:cubicBezTo>
                  <a:cubicBezTo>
                    <a:pt x="8" y="22"/>
                    <a:pt x="12" y="26"/>
                    <a:pt x="17" y="26"/>
                  </a:cubicBezTo>
                  <a:cubicBezTo>
                    <a:pt x="23" y="26"/>
                    <a:pt x="27" y="22"/>
                    <a:pt x="27" y="17"/>
                  </a:cubicBezTo>
                  <a:cubicBezTo>
                    <a:pt x="27" y="12"/>
                    <a:pt x="23" y="8"/>
                    <a:pt x="17"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3" name="Freeform 247"/>
            <p:cNvSpPr>
              <a:spLocks noEditPoints="1"/>
            </p:cNvSpPr>
            <p:nvPr/>
          </p:nvSpPr>
          <p:spPr bwMode="auto">
            <a:xfrm>
              <a:off x="9633747" y="6108097"/>
              <a:ext cx="251338" cy="133955"/>
            </a:xfrm>
            <a:custGeom>
              <a:avLst/>
              <a:gdLst>
                <a:gd name="T0" fmla="*/ 92 w 92"/>
                <a:gd name="T1" fmla="*/ 0 h 49"/>
                <a:gd name="T2" fmla="*/ 46 w 92"/>
                <a:gd name="T3" fmla="*/ 3 h 49"/>
                <a:gd name="T4" fmla="*/ 1 w 92"/>
                <a:gd name="T5" fmla="*/ 0 h 49"/>
                <a:gd name="T6" fmla="*/ 0 w 92"/>
                <a:gd name="T7" fmla="*/ 3 h 49"/>
                <a:gd name="T8" fmla="*/ 46 w 92"/>
                <a:gd name="T9" fmla="*/ 49 h 49"/>
                <a:gd name="T10" fmla="*/ 92 w 92"/>
                <a:gd name="T11" fmla="*/ 3 h 49"/>
                <a:gd name="T12" fmla="*/ 92 w 92"/>
                <a:gd name="T13" fmla="*/ 0 h 49"/>
                <a:gd name="T14" fmla="*/ 42 w 92"/>
                <a:gd name="T15" fmla="*/ 21 h 49"/>
                <a:gd name="T16" fmla="*/ 36 w 92"/>
                <a:gd name="T17" fmla="*/ 15 h 49"/>
                <a:gd name="T18" fmla="*/ 42 w 92"/>
                <a:gd name="T19" fmla="*/ 10 h 49"/>
                <a:gd name="T20" fmla="*/ 47 w 92"/>
                <a:gd name="T21" fmla="*/ 15 h 49"/>
                <a:gd name="T22" fmla="*/ 42 w 92"/>
                <a:gd name="T23" fmla="*/ 21 h 49"/>
                <a:gd name="T24" fmla="*/ 64 w 92"/>
                <a:gd name="T25" fmla="*/ 31 h 49"/>
                <a:gd name="T26" fmla="*/ 55 w 92"/>
                <a:gd name="T27" fmla="*/ 22 h 49"/>
                <a:gd name="T28" fmla="*/ 64 w 92"/>
                <a:gd name="T29" fmla="*/ 14 h 49"/>
                <a:gd name="T30" fmla="*/ 73 w 92"/>
                <a:gd name="T31" fmla="*/ 22 h 49"/>
                <a:gd name="T32" fmla="*/ 64 w 92"/>
                <a:gd name="T33"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49">
                  <a:moveTo>
                    <a:pt x="92" y="0"/>
                  </a:moveTo>
                  <a:cubicBezTo>
                    <a:pt x="78" y="2"/>
                    <a:pt x="63" y="3"/>
                    <a:pt x="46" y="3"/>
                  </a:cubicBezTo>
                  <a:cubicBezTo>
                    <a:pt x="30" y="3"/>
                    <a:pt x="15" y="2"/>
                    <a:pt x="1" y="0"/>
                  </a:cubicBezTo>
                  <a:cubicBezTo>
                    <a:pt x="1" y="1"/>
                    <a:pt x="0" y="2"/>
                    <a:pt x="0" y="3"/>
                  </a:cubicBezTo>
                  <a:cubicBezTo>
                    <a:pt x="0" y="29"/>
                    <a:pt x="21" y="49"/>
                    <a:pt x="46" y="49"/>
                  </a:cubicBezTo>
                  <a:cubicBezTo>
                    <a:pt x="72" y="49"/>
                    <a:pt x="92" y="29"/>
                    <a:pt x="92" y="3"/>
                  </a:cubicBezTo>
                  <a:cubicBezTo>
                    <a:pt x="92" y="2"/>
                    <a:pt x="92" y="1"/>
                    <a:pt x="92" y="0"/>
                  </a:cubicBezTo>
                  <a:close/>
                  <a:moveTo>
                    <a:pt x="42" y="21"/>
                  </a:moveTo>
                  <a:cubicBezTo>
                    <a:pt x="39" y="21"/>
                    <a:pt x="36" y="18"/>
                    <a:pt x="36" y="15"/>
                  </a:cubicBezTo>
                  <a:cubicBezTo>
                    <a:pt x="36" y="12"/>
                    <a:pt x="39" y="10"/>
                    <a:pt x="42" y="10"/>
                  </a:cubicBezTo>
                  <a:cubicBezTo>
                    <a:pt x="45" y="10"/>
                    <a:pt x="47" y="12"/>
                    <a:pt x="47" y="15"/>
                  </a:cubicBezTo>
                  <a:cubicBezTo>
                    <a:pt x="47" y="18"/>
                    <a:pt x="45" y="21"/>
                    <a:pt x="42" y="21"/>
                  </a:cubicBezTo>
                  <a:close/>
                  <a:moveTo>
                    <a:pt x="64" y="31"/>
                  </a:moveTo>
                  <a:cubicBezTo>
                    <a:pt x="59" y="31"/>
                    <a:pt x="55" y="27"/>
                    <a:pt x="55" y="22"/>
                  </a:cubicBezTo>
                  <a:cubicBezTo>
                    <a:pt x="55" y="17"/>
                    <a:pt x="59" y="14"/>
                    <a:pt x="64" y="14"/>
                  </a:cubicBezTo>
                  <a:cubicBezTo>
                    <a:pt x="69" y="14"/>
                    <a:pt x="73" y="17"/>
                    <a:pt x="73" y="22"/>
                  </a:cubicBezTo>
                  <a:cubicBezTo>
                    <a:pt x="73" y="27"/>
                    <a:pt x="69" y="31"/>
                    <a:pt x="64" y="3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4" name="Oval 248"/>
            <p:cNvSpPr>
              <a:spLocks noChangeArrowheads="1"/>
            </p:cNvSpPr>
            <p:nvPr/>
          </p:nvSpPr>
          <p:spPr bwMode="auto">
            <a:xfrm>
              <a:off x="9742844" y="5925808"/>
              <a:ext cx="46953" cy="46953"/>
            </a:xfrm>
            <a:prstGeom prst="ellipse">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5" name="Freeform 249"/>
            <p:cNvSpPr>
              <a:spLocks noEditPoints="1"/>
            </p:cNvSpPr>
            <p:nvPr/>
          </p:nvSpPr>
          <p:spPr bwMode="auto">
            <a:xfrm>
              <a:off x="9578507" y="5800139"/>
              <a:ext cx="361816" cy="497152"/>
            </a:xfrm>
            <a:custGeom>
              <a:avLst/>
              <a:gdLst>
                <a:gd name="T0" fmla="*/ 66 w 132"/>
                <a:gd name="T1" fmla="*/ 181 h 181"/>
                <a:gd name="T2" fmla="*/ 0 w 132"/>
                <a:gd name="T3" fmla="*/ 115 h 181"/>
                <a:gd name="T4" fmla="*/ 38 w 132"/>
                <a:gd name="T5" fmla="*/ 56 h 181"/>
                <a:gd name="T6" fmla="*/ 38 w 132"/>
                <a:gd name="T7" fmla="*/ 0 h 181"/>
                <a:gd name="T8" fmla="*/ 47 w 132"/>
                <a:gd name="T9" fmla="*/ 4 h 181"/>
                <a:gd name="T10" fmla="*/ 86 w 132"/>
                <a:gd name="T11" fmla="*/ 4 h 181"/>
                <a:gd name="T12" fmla="*/ 94 w 132"/>
                <a:gd name="T13" fmla="*/ 0 h 181"/>
                <a:gd name="T14" fmla="*/ 94 w 132"/>
                <a:gd name="T15" fmla="*/ 56 h 181"/>
                <a:gd name="T16" fmla="*/ 132 w 132"/>
                <a:gd name="T17" fmla="*/ 115 h 181"/>
                <a:gd name="T18" fmla="*/ 66 w 132"/>
                <a:gd name="T19" fmla="*/ 181 h 181"/>
                <a:gd name="T20" fmla="*/ 50 w 132"/>
                <a:gd name="T21" fmla="*/ 18 h 181"/>
                <a:gd name="T22" fmla="*/ 50 w 132"/>
                <a:gd name="T23" fmla="*/ 64 h 181"/>
                <a:gd name="T24" fmla="*/ 47 w 132"/>
                <a:gd name="T25" fmla="*/ 65 h 181"/>
                <a:gd name="T26" fmla="*/ 12 w 132"/>
                <a:gd name="T27" fmla="*/ 115 h 181"/>
                <a:gd name="T28" fmla="*/ 66 w 132"/>
                <a:gd name="T29" fmla="*/ 169 h 181"/>
                <a:gd name="T30" fmla="*/ 120 w 132"/>
                <a:gd name="T31" fmla="*/ 115 h 181"/>
                <a:gd name="T32" fmla="*/ 86 w 132"/>
                <a:gd name="T33" fmla="*/ 65 h 181"/>
                <a:gd name="T34" fmla="*/ 82 w 132"/>
                <a:gd name="T35" fmla="*/ 64 h 181"/>
                <a:gd name="T36" fmla="*/ 82 w 132"/>
                <a:gd name="T37" fmla="*/ 18 h 181"/>
                <a:gd name="T38" fmla="*/ 50 w 132"/>
                <a:gd name="T39" fmla="*/ 1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181">
                  <a:moveTo>
                    <a:pt x="66" y="181"/>
                  </a:moveTo>
                  <a:cubicBezTo>
                    <a:pt x="30" y="181"/>
                    <a:pt x="0" y="152"/>
                    <a:pt x="0" y="115"/>
                  </a:cubicBezTo>
                  <a:cubicBezTo>
                    <a:pt x="0" y="89"/>
                    <a:pt x="15" y="66"/>
                    <a:pt x="38" y="56"/>
                  </a:cubicBezTo>
                  <a:cubicBezTo>
                    <a:pt x="38" y="0"/>
                    <a:pt x="38" y="0"/>
                    <a:pt x="38" y="0"/>
                  </a:cubicBezTo>
                  <a:cubicBezTo>
                    <a:pt x="47" y="4"/>
                    <a:pt x="47" y="4"/>
                    <a:pt x="47" y="4"/>
                  </a:cubicBezTo>
                  <a:cubicBezTo>
                    <a:pt x="58" y="9"/>
                    <a:pt x="75" y="9"/>
                    <a:pt x="86" y="4"/>
                  </a:cubicBezTo>
                  <a:cubicBezTo>
                    <a:pt x="94" y="0"/>
                    <a:pt x="94" y="0"/>
                    <a:pt x="94" y="0"/>
                  </a:cubicBezTo>
                  <a:cubicBezTo>
                    <a:pt x="94" y="56"/>
                    <a:pt x="94" y="56"/>
                    <a:pt x="94" y="56"/>
                  </a:cubicBezTo>
                  <a:cubicBezTo>
                    <a:pt x="118" y="66"/>
                    <a:pt x="132" y="89"/>
                    <a:pt x="132" y="115"/>
                  </a:cubicBezTo>
                  <a:cubicBezTo>
                    <a:pt x="132" y="152"/>
                    <a:pt x="103" y="181"/>
                    <a:pt x="66" y="181"/>
                  </a:cubicBezTo>
                  <a:close/>
                  <a:moveTo>
                    <a:pt x="50" y="18"/>
                  </a:moveTo>
                  <a:cubicBezTo>
                    <a:pt x="50" y="64"/>
                    <a:pt x="50" y="64"/>
                    <a:pt x="50" y="64"/>
                  </a:cubicBezTo>
                  <a:cubicBezTo>
                    <a:pt x="47" y="65"/>
                    <a:pt x="47" y="65"/>
                    <a:pt x="47" y="65"/>
                  </a:cubicBezTo>
                  <a:cubicBezTo>
                    <a:pt x="26" y="73"/>
                    <a:pt x="12" y="93"/>
                    <a:pt x="12" y="115"/>
                  </a:cubicBezTo>
                  <a:cubicBezTo>
                    <a:pt x="12" y="145"/>
                    <a:pt x="37" y="169"/>
                    <a:pt x="66" y="169"/>
                  </a:cubicBezTo>
                  <a:cubicBezTo>
                    <a:pt x="96" y="169"/>
                    <a:pt x="120" y="145"/>
                    <a:pt x="120" y="115"/>
                  </a:cubicBezTo>
                  <a:cubicBezTo>
                    <a:pt x="120" y="93"/>
                    <a:pt x="107" y="73"/>
                    <a:pt x="86" y="65"/>
                  </a:cubicBezTo>
                  <a:cubicBezTo>
                    <a:pt x="82" y="64"/>
                    <a:pt x="82" y="64"/>
                    <a:pt x="82" y="64"/>
                  </a:cubicBezTo>
                  <a:cubicBezTo>
                    <a:pt x="82" y="18"/>
                    <a:pt x="82" y="18"/>
                    <a:pt x="82" y="18"/>
                  </a:cubicBezTo>
                  <a:cubicBezTo>
                    <a:pt x="73" y="21"/>
                    <a:pt x="60" y="21"/>
                    <a:pt x="50" y="1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66" name="Freeform 250"/>
            <p:cNvSpPr/>
            <p:nvPr/>
          </p:nvSpPr>
          <p:spPr bwMode="auto">
            <a:xfrm>
              <a:off x="9698653" y="5775281"/>
              <a:ext cx="124288" cy="30382"/>
            </a:xfrm>
            <a:custGeom>
              <a:avLst/>
              <a:gdLst>
                <a:gd name="T0" fmla="*/ 42 w 45"/>
                <a:gd name="T1" fmla="*/ 11 h 11"/>
                <a:gd name="T2" fmla="*/ 41 w 45"/>
                <a:gd name="T3" fmla="*/ 10 h 11"/>
                <a:gd name="T4" fmla="*/ 4 w 45"/>
                <a:gd name="T5" fmla="*/ 10 h 11"/>
                <a:gd name="T6" fmla="*/ 0 w 45"/>
                <a:gd name="T7" fmla="*/ 8 h 11"/>
                <a:gd name="T8" fmla="*/ 2 w 45"/>
                <a:gd name="T9" fmla="*/ 4 h 11"/>
                <a:gd name="T10" fmla="*/ 43 w 45"/>
                <a:gd name="T11" fmla="*/ 4 h 11"/>
                <a:gd name="T12" fmla="*/ 45 w 45"/>
                <a:gd name="T13" fmla="*/ 8 h 11"/>
                <a:gd name="T14" fmla="*/ 42 w 45"/>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1">
                  <a:moveTo>
                    <a:pt x="42" y="11"/>
                  </a:moveTo>
                  <a:cubicBezTo>
                    <a:pt x="41" y="11"/>
                    <a:pt x="41" y="10"/>
                    <a:pt x="41" y="10"/>
                  </a:cubicBezTo>
                  <a:cubicBezTo>
                    <a:pt x="31" y="6"/>
                    <a:pt x="14" y="6"/>
                    <a:pt x="4" y="10"/>
                  </a:cubicBezTo>
                  <a:cubicBezTo>
                    <a:pt x="3" y="11"/>
                    <a:pt x="1" y="10"/>
                    <a:pt x="0" y="8"/>
                  </a:cubicBezTo>
                  <a:cubicBezTo>
                    <a:pt x="0" y="7"/>
                    <a:pt x="0" y="5"/>
                    <a:pt x="2" y="4"/>
                  </a:cubicBezTo>
                  <a:cubicBezTo>
                    <a:pt x="14" y="0"/>
                    <a:pt x="31" y="0"/>
                    <a:pt x="43" y="4"/>
                  </a:cubicBezTo>
                  <a:cubicBezTo>
                    <a:pt x="44" y="5"/>
                    <a:pt x="45" y="7"/>
                    <a:pt x="45" y="8"/>
                  </a:cubicBezTo>
                  <a:cubicBezTo>
                    <a:pt x="44" y="10"/>
                    <a:pt x="43" y="11"/>
                    <a:pt x="42" y="1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sp>
        <p:nvSpPr>
          <p:cNvPr id="67" name="Freeform 142"/>
          <p:cNvSpPr>
            <a:spLocks noEditPoints="1"/>
          </p:cNvSpPr>
          <p:nvPr/>
        </p:nvSpPr>
        <p:spPr bwMode="auto">
          <a:xfrm>
            <a:off x="7280092" y="4544818"/>
            <a:ext cx="573106" cy="348006"/>
          </a:xfrm>
          <a:custGeom>
            <a:avLst/>
            <a:gdLst>
              <a:gd name="T0" fmla="*/ 172 w 209"/>
              <a:gd name="T1" fmla="*/ 85 h 127"/>
              <a:gd name="T2" fmla="*/ 142 w 209"/>
              <a:gd name="T3" fmla="*/ 17 h 127"/>
              <a:gd name="T4" fmla="*/ 138 w 209"/>
              <a:gd name="T5" fmla="*/ 20 h 127"/>
              <a:gd name="T6" fmla="*/ 131 w 209"/>
              <a:gd name="T7" fmla="*/ 19 h 127"/>
              <a:gd name="T8" fmla="*/ 79 w 209"/>
              <a:gd name="T9" fmla="*/ 23 h 127"/>
              <a:gd name="T10" fmla="*/ 67 w 209"/>
              <a:gd name="T11" fmla="*/ 17 h 127"/>
              <a:gd name="T12" fmla="*/ 37 w 209"/>
              <a:gd name="T13" fmla="*/ 85 h 127"/>
              <a:gd name="T14" fmla="*/ 45 w 209"/>
              <a:gd name="T15" fmla="*/ 91 h 127"/>
              <a:gd name="T16" fmla="*/ 60 w 209"/>
              <a:gd name="T17" fmla="*/ 99 h 127"/>
              <a:gd name="T18" fmla="*/ 72 w 209"/>
              <a:gd name="T19" fmla="*/ 110 h 127"/>
              <a:gd name="T20" fmla="*/ 85 w 209"/>
              <a:gd name="T21" fmla="*/ 121 h 127"/>
              <a:gd name="T22" fmla="*/ 109 w 209"/>
              <a:gd name="T23" fmla="*/ 125 h 127"/>
              <a:gd name="T24" fmla="*/ 116 w 209"/>
              <a:gd name="T25" fmla="*/ 111 h 127"/>
              <a:gd name="T26" fmla="*/ 130 w 209"/>
              <a:gd name="T27" fmla="*/ 116 h 127"/>
              <a:gd name="T28" fmla="*/ 134 w 209"/>
              <a:gd name="T29" fmla="*/ 102 h 127"/>
              <a:gd name="T30" fmla="*/ 141 w 209"/>
              <a:gd name="T31" fmla="*/ 104 h 127"/>
              <a:gd name="T32" fmla="*/ 149 w 209"/>
              <a:gd name="T33" fmla="*/ 91 h 127"/>
              <a:gd name="T34" fmla="*/ 158 w 209"/>
              <a:gd name="T35" fmla="*/ 93 h 127"/>
              <a:gd name="T36" fmla="*/ 165 w 209"/>
              <a:gd name="T37" fmla="*/ 79 h 127"/>
              <a:gd name="T38" fmla="*/ 34 w 209"/>
              <a:gd name="T39" fmla="*/ 9 h 127"/>
              <a:gd name="T40" fmla="*/ 175 w 209"/>
              <a:gd name="T41" fmla="*/ 9 h 127"/>
              <a:gd name="T42" fmla="*/ 151 w 209"/>
              <a:gd name="T43" fmla="*/ 20 h 127"/>
              <a:gd name="T44" fmla="*/ 100 w 209"/>
              <a:gd name="T45" fmla="*/ 27 h 127"/>
              <a:gd name="T46" fmla="*/ 108 w 209"/>
              <a:gd name="T47" fmla="*/ 25 h 127"/>
              <a:gd name="T48" fmla="*/ 115 w 209"/>
              <a:gd name="T49" fmla="*/ 24 h 127"/>
              <a:gd name="T50" fmla="*/ 130 w 209"/>
              <a:gd name="T51" fmla="*/ 26 h 127"/>
              <a:gd name="T52" fmla="*/ 148 w 209"/>
              <a:gd name="T53" fmla="*/ 29 h 127"/>
              <a:gd name="T54" fmla="*/ 160 w 209"/>
              <a:gd name="T55" fmla="*/ 75 h 127"/>
              <a:gd name="T56" fmla="*/ 111 w 209"/>
              <a:gd name="T57" fmla="*/ 48 h 127"/>
              <a:gd name="T58" fmla="*/ 107 w 209"/>
              <a:gd name="T59" fmla="*/ 47 h 127"/>
              <a:gd name="T60" fmla="*/ 103 w 209"/>
              <a:gd name="T61" fmla="*/ 46 h 127"/>
              <a:gd name="T62" fmla="*/ 95 w 209"/>
              <a:gd name="T63" fmla="*/ 47 h 127"/>
              <a:gd name="T64" fmla="*/ 93 w 209"/>
              <a:gd name="T65" fmla="*/ 48 h 127"/>
              <a:gd name="T66" fmla="*/ 72 w 209"/>
              <a:gd name="T67" fmla="*/ 52 h 127"/>
              <a:gd name="T68" fmla="*/ 69 w 209"/>
              <a:gd name="T69" fmla="*/ 50 h 127"/>
              <a:gd name="T70" fmla="*/ 94 w 209"/>
              <a:gd name="T71" fmla="*/ 30 h 127"/>
              <a:gd name="T72" fmla="*/ 50 w 209"/>
              <a:gd name="T73" fmla="*/ 90 h 127"/>
              <a:gd name="T74" fmla="*/ 56 w 209"/>
              <a:gd name="T75" fmla="*/ 84 h 127"/>
              <a:gd name="T76" fmla="*/ 71 w 209"/>
              <a:gd name="T77" fmla="*/ 105 h 127"/>
              <a:gd name="T78" fmla="*/ 70 w 209"/>
              <a:gd name="T79" fmla="*/ 94 h 127"/>
              <a:gd name="T80" fmla="*/ 71 w 209"/>
              <a:gd name="T81" fmla="*/ 105 h 127"/>
              <a:gd name="T82" fmla="*/ 80 w 209"/>
              <a:gd name="T83" fmla="*/ 107 h 127"/>
              <a:gd name="T84" fmla="*/ 91 w 209"/>
              <a:gd name="T85" fmla="*/ 10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9" h="127">
                <a:moveTo>
                  <a:pt x="165" y="79"/>
                </a:moveTo>
                <a:cubicBezTo>
                  <a:pt x="167" y="78"/>
                  <a:pt x="167" y="77"/>
                  <a:pt x="168" y="76"/>
                </a:cubicBezTo>
                <a:cubicBezTo>
                  <a:pt x="172" y="85"/>
                  <a:pt x="172" y="85"/>
                  <a:pt x="172" y="85"/>
                </a:cubicBezTo>
                <a:cubicBezTo>
                  <a:pt x="209" y="68"/>
                  <a:pt x="209" y="68"/>
                  <a:pt x="209" y="68"/>
                </a:cubicBezTo>
                <a:cubicBezTo>
                  <a:pt x="179" y="0"/>
                  <a:pt x="179" y="0"/>
                  <a:pt x="179" y="0"/>
                </a:cubicBezTo>
                <a:cubicBezTo>
                  <a:pt x="142" y="17"/>
                  <a:pt x="142" y="17"/>
                  <a:pt x="142" y="17"/>
                </a:cubicBezTo>
                <a:cubicBezTo>
                  <a:pt x="144" y="22"/>
                  <a:pt x="144" y="22"/>
                  <a:pt x="144" y="22"/>
                </a:cubicBezTo>
                <a:cubicBezTo>
                  <a:pt x="138" y="20"/>
                  <a:pt x="138" y="20"/>
                  <a:pt x="138" y="20"/>
                </a:cubicBezTo>
                <a:cubicBezTo>
                  <a:pt x="138" y="20"/>
                  <a:pt x="138" y="20"/>
                  <a:pt x="138" y="20"/>
                </a:cubicBezTo>
                <a:cubicBezTo>
                  <a:pt x="138" y="20"/>
                  <a:pt x="138" y="20"/>
                  <a:pt x="138" y="20"/>
                </a:cubicBezTo>
                <a:cubicBezTo>
                  <a:pt x="134" y="19"/>
                  <a:pt x="134" y="19"/>
                  <a:pt x="134" y="19"/>
                </a:cubicBezTo>
                <a:cubicBezTo>
                  <a:pt x="133" y="19"/>
                  <a:pt x="132" y="19"/>
                  <a:pt x="131" y="19"/>
                </a:cubicBezTo>
                <a:cubicBezTo>
                  <a:pt x="121" y="17"/>
                  <a:pt x="104" y="16"/>
                  <a:pt x="93" y="23"/>
                </a:cubicBezTo>
                <a:cubicBezTo>
                  <a:pt x="91" y="24"/>
                  <a:pt x="90" y="25"/>
                  <a:pt x="89" y="26"/>
                </a:cubicBezTo>
                <a:cubicBezTo>
                  <a:pt x="86" y="23"/>
                  <a:pt x="82" y="22"/>
                  <a:pt x="79" y="23"/>
                </a:cubicBezTo>
                <a:cubicBezTo>
                  <a:pt x="64" y="27"/>
                  <a:pt x="64" y="27"/>
                  <a:pt x="64" y="27"/>
                </a:cubicBezTo>
                <a:cubicBezTo>
                  <a:pt x="63" y="26"/>
                  <a:pt x="63" y="26"/>
                  <a:pt x="63" y="26"/>
                </a:cubicBezTo>
                <a:cubicBezTo>
                  <a:pt x="67" y="17"/>
                  <a:pt x="67" y="17"/>
                  <a:pt x="67" y="17"/>
                </a:cubicBezTo>
                <a:cubicBezTo>
                  <a:pt x="31" y="0"/>
                  <a:pt x="31" y="0"/>
                  <a:pt x="31" y="0"/>
                </a:cubicBezTo>
                <a:cubicBezTo>
                  <a:pt x="0" y="68"/>
                  <a:pt x="0" y="68"/>
                  <a:pt x="0" y="68"/>
                </a:cubicBezTo>
                <a:cubicBezTo>
                  <a:pt x="37" y="85"/>
                  <a:pt x="37" y="85"/>
                  <a:pt x="37" y="85"/>
                </a:cubicBezTo>
                <a:cubicBezTo>
                  <a:pt x="41" y="76"/>
                  <a:pt x="41" y="76"/>
                  <a:pt x="41" y="76"/>
                </a:cubicBezTo>
                <a:cubicBezTo>
                  <a:pt x="43" y="78"/>
                  <a:pt x="45" y="81"/>
                  <a:pt x="47" y="83"/>
                </a:cubicBezTo>
                <a:cubicBezTo>
                  <a:pt x="46" y="85"/>
                  <a:pt x="45" y="88"/>
                  <a:pt x="45" y="91"/>
                </a:cubicBezTo>
                <a:cubicBezTo>
                  <a:pt x="46" y="96"/>
                  <a:pt x="51" y="100"/>
                  <a:pt x="56" y="100"/>
                </a:cubicBezTo>
                <a:cubicBezTo>
                  <a:pt x="56" y="100"/>
                  <a:pt x="57" y="100"/>
                  <a:pt x="57" y="100"/>
                </a:cubicBezTo>
                <a:cubicBezTo>
                  <a:pt x="58" y="100"/>
                  <a:pt x="59" y="99"/>
                  <a:pt x="60" y="99"/>
                </a:cubicBezTo>
                <a:cubicBezTo>
                  <a:pt x="60" y="100"/>
                  <a:pt x="60" y="100"/>
                  <a:pt x="60" y="101"/>
                </a:cubicBezTo>
                <a:cubicBezTo>
                  <a:pt x="61" y="106"/>
                  <a:pt x="65" y="110"/>
                  <a:pt x="70" y="110"/>
                </a:cubicBezTo>
                <a:cubicBezTo>
                  <a:pt x="71" y="110"/>
                  <a:pt x="71" y="110"/>
                  <a:pt x="72" y="110"/>
                </a:cubicBezTo>
                <a:cubicBezTo>
                  <a:pt x="73" y="110"/>
                  <a:pt x="74" y="110"/>
                  <a:pt x="74" y="109"/>
                </a:cubicBezTo>
                <a:cubicBezTo>
                  <a:pt x="74" y="110"/>
                  <a:pt x="74" y="111"/>
                  <a:pt x="75" y="112"/>
                </a:cubicBezTo>
                <a:cubicBezTo>
                  <a:pt x="75" y="117"/>
                  <a:pt x="80" y="121"/>
                  <a:pt x="85" y="121"/>
                </a:cubicBezTo>
                <a:cubicBezTo>
                  <a:pt x="85" y="121"/>
                  <a:pt x="86" y="121"/>
                  <a:pt x="86" y="120"/>
                </a:cubicBezTo>
                <a:cubicBezTo>
                  <a:pt x="90" y="120"/>
                  <a:pt x="92" y="118"/>
                  <a:pt x="94" y="116"/>
                </a:cubicBezTo>
                <a:cubicBezTo>
                  <a:pt x="109" y="125"/>
                  <a:pt x="109" y="125"/>
                  <a:pt x="109" y="125"/>
                </a:cubicBezTo>
                <a:cubicBezTo>
                  <a:pt x="112" y="127"/>
                  <a:pt x="117" y="126"/>
                  <a:pt x="119" y="122"/>
                </a:cubicBezTo>
                <a:cubicBezTo>
                  <a:pt x="121" y="118"/>
                  <a:pt x="120" y="114"/>
                  <a:pt x="116" y="112"/>
                </a:cubicBezTo>
                <a:cubicBezTo>
                  <a:pt x="116" y="111"/>
                  <a:pt x="116" y="111"/>
                  <a:pt x="116" y="111"/>
                </a:cubicBezTo>
                <a:cubicBezTo>
                  <a:pt x="117" y="111"/>
                  <a:pt x="118" y="111"/>
                  <a:pt x="119" y="110"/>
                </a:cubicBezTo>
                <a:cubicBezTo>
                  <a:pt x="126" y="115"/>
                  <a:pt x="126" y="115"/>
                  <a:pt x="126" y="115"/>
                </a:cubicBezTo>
                <a:cubicBezTo>
                  <a:pt x="128" y="116"/>
                  <a:pt x="129" y="116"/>
                  <a:pt x="130" y="116"/>
                </a:cubicBezTo>
                <a:cubicBezTo>
                  <a:pt x="133" y="116"/>
                  <a:pt x="135" y="115"/>
                  <a:pt x="137" y="112"/>
                </a:cubicBezTo>
                <a:cubicBezTo>
                  <a:pt x="138" y="111"/>
                  <a:pt x="138" y="109"/>
                  <a:pt x="138" y="107"/>
                </a:cubicBezTo>
                <a:cubicBezTo>
                  <a:pt x="137" y="105"/>
                  <a:pt x="136" y="103"/>
                  <a:pt x="134" y="102"/>
                </a:cubicBezTo>
                <a:cubicBezTo>
                  <a:pt x="132" y="101"/>
                  <a:pt x="132" y="101"/>
                  <a:pt x="132" y="101"/>
                </a:cubicBezTo>
                <a:cubicBezTo>
                  <a:pt x="133" y="101"/>
                  <a:pt x="134" y="100"/>
                  <a:pt x="134" y="100"/>
                </a:cubicBezTo>
                <a:cubicBezTo>
                  <a:pt x="141" y="104"/>
                  <a:pt x="141" y="104"/>
                  <a:pt x="141" y="104"/>
                </a:cubicBezTo>
                <a:cubicBezTo>
                  <a:pt x="142" y="104"/>
                  <a:pt x="143" y="105"/>
                  <a:pt x="145" y="105"/>
                </a:cubicBezTo>
                <a:cubicBezTo>
                  <a:pt x="147" y="105"/>
                  <a:pt x="150" y="103"/>
                  <a:pt x="151" y="101"/>
                </a:cubicBezTo>
                <a:cubicBezTo>
                  <a:pt x="153" y="98"/>
                  <a:pt x="152" y="93"/>
                  <a:pt x="149" y="91"/>
                </a:cubicBezTo>
                <a:cubicBezTo>
                  <a:pt x="151" y="90"/>
                  <a:pt x="151" y="90"/>
                  <a:pt x="151" y="90"/>
                </a:cubicBezTo>
                <a:cubicBezTo>
                  <a:pt x="154" y="92"/>
                  <a:pt x="154" y="92"/>
                  <a:pt x="154" y="92"/>
                </a:cubicBezTo>
                <a:cubicBezTo>
                  <a:pt x="155" y="92"/>
                  <a:pt x="157" y="93"/>
                  <a:pt x="158" y="93"/>
                </a:cubicBezTo>
                <a:cubicBezTo>
                  <a:pt x="161" y="93"/>
                  <a:pt x="163" y="91"/>
                  <a:pt x="164" y="89"/>
                </a:cubicBezTo>
                <a:cubicBezTo>
                  <a:pt x="166" y="86"/>
                  <a:pt x="166" y="83"/>
                  <a:pt x="164" y="80"/>
                </a:cubicBezTo>
                <a:cubicBezTo>
                  <a:pt x="164" y="80"/>
                  <a:pt x="165" y="80"/>
                  <a:pt x="165" y="79"/>
                </a:cubicBezTo>
                <a:close/>
                <a:moveTo>
                  <a:pt x="34" y="76"/>
                </a:moveTo>
                <a:cubicBezTo>
                  <a:pt x="9" y="65"/>
                  <a:pt x="9" y="65"/>
                  <a:pt x="9" y="65"/>
                </a:cubicBezTo>
                <a:cubicBezTo>
                  <a:pt x="34" y="9"/>
                  <a:pt x="34" y="9"/>
                  <a:pt x="34" y="9"/>
                </a:cubicBezTo>
                <a:cubicBezTo>
                  <a:pt x="59" y="20"/>
                  <a:pt x="59" y="20"/>
                  <a:pt x="59" y="20"/>
                </a:cubicBezTo>
                <a:lnTo>
                  <a:pt x="34" y="76"/>
                </a:lnTo>
                <a:close/>
                <a:moveTo>
                  <a:pt x="175" y="9"/>
                </a:moveTo>
                <a:cubicBezTo>
                  <a:pt x="200" y="65"/>
                  <a:pt x="200" y="65"/>
                  <a:pt x="200" y="65"/>
                </a:cubicBezTo>
                <a:cubicBezTo>
                  <a:pt x="176" y="76"/>
                  <a:pt x="176" y="76"/>
                  <a:pt x="176" y="76"/>
                </a:cubicBezTo>
                <a:cubicBezTo>
                  <a:pt x="151" y="20"/>
                  <a:pt x="151" y="20"/>
                  <a:pt x="151" y="20"/>
                </a:cubicBezTo>
                <a:lnTo>
                  <a:pt x="175" y="9"/>
                </a:lnTo>
                <a:close/>
                <a:moveTo>
                  <a:pt x="98" y="28"/>
                </a:moveTo>
                <a:cubicBezTo>
                  <a:pt x="99" y="27"/>
                  <a:pt x="99" y="27"/>
                  <a:pt x="100" y="27"/>
                </a:cubicBezTo>
                <a:cubicBezTo>
                  <a:pt x="101" y="26"/>
                  <a:pt x="102" y="26"/>
                  <a:pt x="103" y="26"/>
                </a:cubicBezTo>
                <a:cubicBezTo>
                  <a:pt x="103" y="26"/>
                  <a:pt x="104" y="26"/>
                  <a:pt x="105" y="25"/>
                </a:cubicBezTo>
                <a:cubicBezTo>
                  <a:pt x="106" y="25"/>
                  <a:pt x="107" y="25"/>
                  <a:pt x="108" y="25"/>
                </a:cubicBezTo>
                <a:cubicBezTo>
                  <a:pt x="108" y="25"/>
                  <a:pt x="109" y="25"/>
                  <a:pt x="110" y="25"/>
                </a:cubicBezTo>
                <a:cubicBezTo>
                  <a:pt x="111" y="24"/>
                  <a:pt x="113" y="24"/>
                  <a:pt x="114" y="24"/>
                </a:cubicBezTo>
                <a:cubicBezTo>
                  <a:pt x="114" y="24"/>
                  <a:pt x="114" y="24"/>
                  <a:pt x="115" y="24"/>
                </a:cubicBezTo>
                <a:cubicBezTo>
                  <a:pt x="115" y="24"/>
                  <a:pt x="115" y="24"/>
                  <a:pt x="115" y="24"/>
                </a:cubicBezTo>
                <a:cubicBezTo>
                  <a:pt x="121" y="24"/>
                  <a:pt x="126" y="25"/>
                  <a:pt x="130" y="26"/>
                </a:cubicBezTo>
                <a:cubicBezTo>
                  <a:pt x="130" y="26"/>
                  <a:pt x="130" y="26"/>
                  <a:pt x="130" y="26"/>
                </a:cubicBezTo>
                <a:cubicBezTo>
                  <a:pt x="133" y="26"/>
                  <a:pt x="135" y="27"/>
                  <a:pt x="136" y="27"/>
                </a:cubicBezTo>
                <a:cubicBezTo>
                  <a:pt x="147" y="30"/>
                  <a:pt x="147" y="30"/>
                  <a:pt x="147" y="30"/>
                </a:cubicBezTo>
                <a:cubicBezTo>
                  <a:pt x="148" y="29"/>
                  <a:pt x="148" y="29"/>
                  <a:pt x="148" y="29"/>
                </a:cubicBezTo>
                <a:cubicBezTo>
                  <a:pt x="165" y="68"/>
                  <a:pt x="165" y="68"/>
                  <a:pt x="165" y="68"/>
                </a:cubicBezTo>
                <a:cubicBezTo>
                  <a:pt x="164" y="70"/>
                  <a:pt x="162" y="72"/>
                  <a:pt x="161" y="74"/>
                </a:cubicBezTo>
                <a:cubicBezTo>
                  <a:pt x="160" y="75"/>
                  <a:pt x="160" y="75"/>
                  <a:pt x="160" y="75"/>
                </a:cubicBezTo>
                <a:cubicBezTo>
                  <a:pt x="160" y="75"/>
                  <a:pt x="159" y="76"/>
                  <a:pt x="158" y="76"/>
                </a:cubicBezTo>
                <a:cubicBezTo>
                  <a:pt x="114" y="49"/>
                  <a:pt x="114" y="49"/>
                  <a:pt x="114" y="49"/>
                </a:cubicBezTo>
                <a:cubicBezTo>
                  <a:pt x="113" y="49"/>
                  <a:pt x="112" y="48"/>
                  <a:pt x="111" y="48"/>
                </a:cubicBezTo>
                <a:cubicBezTo>
                  <a:pt x="110" y="47"/>
                  <a:pt x="109" y="47"/>
                  <a:pt x="108" y="47"/>
                </a:cubicBezTo>
                <a:cubicBezTo>
                  <a:pt x="108" y="47"/>
                  <a:pt x="108" y="47"/>
                  <a:pt x="108" y="47"/>
                </a:cubicBezTo>
                <a:cubicBezTo>
                  <a:pt x="108" y="47"/>
                  <a:pt x="108" y="47"/>
                  <a:pt x="107" y="47"/>
                </a:cubicBezTo>
                <a:cubicBezTo>
                  <a:pt x="107" y="47"/>
                  <a:pt x="107" y="47"/>
                  <a:pt x="106" y="47"/>
                </a:cubicBezTo>
                <a:cubicBezTo>
                  <a:pt x="106" y="46"/>
                  <a:pt x="105" y="46"/>
                  <a:pt x="104" y="46"/>
                </a:cubicBezTo>
                <a:cubicBezTo>
                  <a:pt x="104" y="46"/>
                  <a:pt x="103" y="46"/>
                  <a:pt x="103" y="46"/>
                </a:cubicBezTo>
                <a:cubicBezTo>
                  <a:pt x="102" y="46"/>
                  <a:pt x="102" y="46"/>
                  <a:pt x="101" y="46"/>
                </a:cubicBezTo>
                <a:cubicBezTo>
                  <a:pt x="101" y="46"/>
                  <a:pt x="100" y="46"/>
                  <a:pt x="100" y="46"/>
                </a:cubicBezTo>
                <a:cubicBezTo>
                  <a:pt x="98" y="46"/>
                  <a:pt x="97" y="47"/>
                  <a:pt x="95" y="47"/>
                </a:cubicBezTo>
                <a:cubicBezTo>
                  <a:pt x="95" y="47"/>
                  <a:pt x="95" y="47"/>
                  <a:pt x="95" y="47"/>
                </a:cubicBezTo>
                <a:cubicBezTo>
                  <a:pt x="94" y="48"/>
                  <a:pt x="94" y="48"/>
                  <a:pt x="93" y="48"/>
                </a:cubicBezTo>
                <a:cubicBezTo>
                  <a:pt x="93" y="48"/>
                  <a:pt x="93" y="48"/>
                  <a:pt x="93" y="48"/>
                </a:cubicBezTo>
                <a:cubicBezTo>
                  <a:pt x="92" y="48"/>
                  <a:pt x="92" y="49"/>
                  <a:pt x="91" y="49"/>
                </a:cubicBezTo>
                <a:cubicBezTo>
                  <a:pt x="90" y="49"/>
                  <a:pt x="90" y="50"/>
                  <a:pt x="89" y="50"/>
                </a:cubicBezTo>
                <a:cubicBezTo>
                  <a:pt x="82" y="53"/>
                  <a:pt x="76" y="53"/>
                  <a:pt x="72" y="52"/>
                </a:cubicBezTo>
                <a:cubicBezTo>
                  <a:pt x="71" y="52"/>
                  <a:pt x="71" y="51"/>
                  <a:pt x="70" y="51"/>
                </a:cubicBezTo>
                <a:cubicBezTo>
                  <a:pt x="70" y="51"/>
                  <a:pt x="70" y="50"/>
                  <a:pt x="70" y="50"/>
                </a:cubicBezTo>
                <a:cubicBezTo>
                  <a:pt x="70" y="50"/>
                  <a:pt x="69" y="50"/>
                  <a:pt x="69" y="50"/>
                </a:cubicBezTo>
                <a:cubicBezTo>
                  <a:pt x="69" y="49"/>
                  <a:pt x="69" y="49"/>
                  <a:pt x="69" y="49"/>
                </a:cubicBezTo>
                <a:cubicBezTo>
                  <a:pt x="68" y="48"/>
                  <a:pt x="66" y="40"/>
                  <a:pt x="70" y="40"/>
                </a:cubicBezTo>
                <a:cubicBezTo>
                  <a:pt x="72" y="39"/>
                  <a:pt x="84" y="36"/>
                  <a:pt x="94" y="30"/>
                </a:cubicBezTo>
                <a:cubicBezTo>
                  <a:pt x="95" y="29"/>
                  <a:pt x="96" y="28"/>
                  <a:pt x="98" y="28"/>
                </a:cubicBezTo>
                <a:close/>
                <a:moveTo>
                  <a:pt x="57" y="95"/>
                </a:moveTo>
                <a:cubicBezTo>
                  <a:pt x="54" y="95"/>
                  <a:pt x="51" y="93"/>
                  <a:pt x="50" y="90"/>
                </a:cubicBezTo>
                <a:cubicBezTo>
                  <a:pt x="50" y="89"/>
                  <a:pt x="50" y="87"/>
                  <a:pt x="51" y="86"/>
                </a:cubicBezTo>
                <a:cubicBezTo>
                  <a:pt x="52" y="85"/>
                  <a:pt x="54" y="84"/>
                  <a:pt x="55" y="84"/>
                </a:cubicBezTo>
                <a:cubicBezTo>
                  <a:pt x="55" y="84"/>
                  <a:pt x="56" y="84"/>
                  <a:pt x="56" y="84"/>
                </a:cubicBezTo>
                <a:cubicBezTo>
                  <a:pt x="59" y="84"/>
                  <a:pt x="61" y="86"/>
                  <a:pt x="61" y="89"/>
                </a:cubicBezTo>
                <a:cubicBezTo>
                  <a:pt x="62" y="92"/>
                  <a:pt x="60" y="95"/>
                  <a:pt x="57" y="95"/>
                </a:cubicBezTo>
                <a:close/>
                <a:moveTo>
                  <a:pt x="71" y="105"/>
                </a:moveTo>
                <a:cubicBezTo>
                  <a:pt x="68" y="106"/>
                  <a:pt x="65" y="104"/>
                  <a:pt x="65" y="100"/>
                </a:cubicBezTo>
                <a:cubicBezTo>
                  <a:pt x="65" y="99"/>
                  <a:pt x="65" y="98"/>
                  <a:pt x="66" y="96"/>
                </a:cubicBezTo>
                <a:cubicBezTo>
                  <a:pt x="67" y="95"/>
                  <a:pt x="68" y="94"/>
                  <a:pt x="70" y="94"/>
                </a:cubicBezTo>
                <a:cubicBezTo>
                  <a:pt x="70" y="94"/>
                  <a:pt x="70" y="94"/>
                  <a:pt x="70" y="94"/>
                </a:cubicBezTo>
                <a:cubicBezTo>
                  <a:pt x="73" y="94"/>
                  <a:pt x="76" y="96"/>
                  <a:pt x="76" y="99"/>
                </a:cubicBezTo>
                <a:cubicBezTo>
                  <a:pt x="76" y="102"/>
                  <a:pt x="74" y="105"/>
                  <a:pt x="71" y="105"/>
                </a:cubicBezTo>
                <a:close/>
                <a:moveTo>
                  <a:pt x="86" y="116"/>
                </a:moveTo>
                <a:cubicBezTo>
                  <a:pt x="83" y="116"/>
                  <a:pt x="80" y="114"/>
                  <a:pt x="79" y="111"/>
                </a:cubicBezTo>
                <a:cubicBezTo>
                  <a:pt x="79" y="109"/>
                  <a:pt x="79" y="108"/>
                  <a:pt x="80" y="107"/>
                </a:cubicBezTo>
                <a:cubicBezTo>
                  <a:pt x="81" y="105"/>
                  <a:pt x="83" y="105"/>
                  <a:pt x="84" y="104"/>
                </a:cubicBezTo>
                <a:cubicBezTo>
                  <a:pt x="84" y="104"/>
                  <a:pt x="85" y="104"/>
                  <a:pt x="85" y="104"/>
                </a:cubicBezTo>
                <a:cubicBezTo>
                  <a:pt x="88" y="104"/>
                  <a:pt x="90" y="106"/>
                  <a:pt x="91" y="109"/>
                </a:cubicBezTo>
                <a:cubicBezTo>
                  <a:pt x="91" y="112"/>
                  <a:pt x="89" y="115"/>
                  <a:pt x="86" y="116"/>
                </a:cubicBezTo>
                <a:close/>
              </a:path>
            </a:pathLst>
          </a:custGeom>
          <a:solidFill>
            <a:srgbClr val="EDD84B"/>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nvGrpSpPr>
          <p:cNvPr id="68" name="组合 67"/>
          <p:cNvGrpSpPr/>
          <p:nvPr/>
        </p:nvGrpSpPr>
        <p:grpSpPr>
          <a:xfrm>
            <a:off x="10105343" y="4555175"/>
            <a:ext cx="527534" cy="327292"/>
            <a:chOff x="4869373" y="4568306"/>
            <a:chExt cx="527534" cy="327292"/>
          </a:xfrm>
          <a:solidFill>
            <a:srgbClr val="EDD84B"/>
          </a:solidFill>
        </p:grpSpPr>
        <p:sp>
          <p:nvSpPr>
            <p:cNvPr id="69" name="Freeform 198"/>
            <p:cNvSpPr>
              <a:spLocks noEditPoints="1"/>
            </p:cNvSpPr>
            <p:nvPr/>
          </p:nvSpPr>
          <p:spPr bwMode="auto">
            <a:xfrm>
              <a:off x="4910802" y="4568306"/>
              <a:ext cx="444675" cy="280339"/>
            </a:xfrm>
            <a:custGeom>
              <a:avLst/>
              <a:gdLst>
                <a:gd name="T0" fmla="*/ 4 w 162"/>
                <a:gd name="T1" fmla="*/ 102 h 102"/>
                <a:gd name="T2" fmla="*/ 157 w 162"/>
                <a:gd name="T3" fmla="*/ 102 h 102"/>
                <a:gd name="T4" fmla="*/ 162 w 162"/>
                <a:gd name="T5" fmla="*/ 98 h 102"/>
                <a:gd name="T6" fmla="*/ 162 w 162"/>
                <a:gd name="T7" fmla="*/ 4 h 102"/>
                <a:gd name="T8" fmla="*/ 157 w 162"/>
                <a:gd name="T9" fmla="*/ 0 h 102"/>
                <a:gd name="T10" fmla="*/ 4 w 162"/>
                <a:gd name="T11" fmla="*/ 0 h 102"/>
                <a:gd name="T12" fmla="*/ 0 w 162"/>
                <a:gd name="T13" fmla="*/ 4 h 102"/>
                <a:gd name="T14" fmla="*/ 0 w 162"/>
                <a:gd name="T15" fmla="*/ 98 h 102"/>
                <a:gd name="T16" fmla="*/ 4 w 162"/>
                <a:gd name="T17" fmla="*/ 102 h 102"/>
                <a:gd name="T18" fmla="*/ 81 w 162"/>
                <a:gd name="T19" fmla="*/ 3 h 102"/>
                <a:gd name="T20" fmla="*/ 83 w 162"/>
                <a:gd name="T21" fmla="*/ 5 h 102"/>
                <a:gd name="T22" fmla="*/ 81 w 162"/>
                <a:gd name="T23" fmla="*/ 8 h 102"/>
                <a:gd name="T24" fmla="*/ 78 w 162"/>
                <a:gd name="T25" fmla="*/ 5 h 102"/>
                <a:gd name="T26" fmla="*/ 81 w 162"/>
                <a:gd name="T27" fmla="*/ 3 h 102"/>
                <a:gd name="T28" fmla="*/ 10 w 162"/>
                <a:gd name="T29" fmla="*/ 10 h 102"/>
                <a:gd name="T30" fmla="*/ 151 w 162"/>
                <a:gd name="T31" fmla="*/ 10 h 102"/>
                <a:gd name="T32" fmla="*/ 151 w 162"/>
                <a:gd name="T33" fmla="*/ 92 h 102"/>
                <a:gd name="T34" fmla="*/ 10 w 162"/>
                <a:gd name="T35" fmla="*/ 92 h 102"/>
                <a:gd name="T36" fmla="*/ 10 w 162"/>
                <a:gd name="T37" fmla="*/ 1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102">
                  <a:moveTo>
                    <a:pt x="4" y="102"/>
                  </a:moveTo>
                  <a:cubicBezTo>
                    <a:pt x="157" y="102"/>
                    <a:pt x="157" y="102"/>
                    <a:pt x="157" y="102"/>
                  </a:cubicBezTo>
                  <a:cubicBezTo>
                    <a:pt x="160" y="102"/>
                    <a:pt x="162" y="100"/>
                    <a:pt x="162" y="98"/>
                  </a:cubicBezTo>
                  <a:cubicBezTo>
                    <a:pt x="162" y="4"/>
                    <a:pt x="162" y="4"/>
                    <a:pt x="162" y="4"/>
                  </a:cubicBezTo>
                  <a:cubicBezTo>
                    <a:pt x="162" y="2"/>
                    <a:pt x="160" y="0"/>
                    <a:pt x="157" y="0"/>
                  </a:cubicBezTo>
                  <a:cubicBezTo>
                    <a:pt x="4" y="0"/>
                    <a:pt x="4" y="0"/>
                    <a:pt x="4" y="0"/>
                  </a:cubicBezTo>
                  <a:cubicBezTo>
                    <a:pt x="1" y="0"/>
                    <a:pt x="0" y="2"/>
                    <a:pt x="0" y="4"/>
                  </a:cubicBezTo>
                  <a:cubicBezTo>
                    <a:pt x="0" y="98"/>
                    <a:pt x="0" y="98"/>
                    <a:pt x="0" y="98"/>
                  </a:cubicBezTo>
                  <a:cubicBezTo>
                    <a:pt x="0" y="100"/>
                    <a:pt x="1" y="102"/>
                    <a:pt x="4" y="102"/>
                  </a:cubicBezTo>
                  <a:close/>
                  <a:moveTo>
                    <a:pt x="81" y="3"/>
                  </a:moveTo>
                  <a:cubicBezTo>
                    <a:pt x="82" y="3"/>
                    <a:pt x="83" y="4"/>
                    <a:pt x="83" y="5"/>
                  </a:cubicBezTo>
                  <a:cubicBezTo>
                    <a:pt x="83" y="6"/>
                    <a:pt x="82" y="8"/>
                    <a:pt x="81" y="8"/>
                  </a:cubicBezTo>
                  <a:cubicBezTo>
                    <a:pt x="79" y="8"/>
                    <a:pt x="78" y="6"/>
                    <a:pt x="78" y="5"/>
                  </a:cubicBezTo>
                  <a:cubicBezTo>
                    <a:pt x="78" y="4"/>
                    <a:pt x="79" y="3"/>
                    <a:pt x="81" y="3"/>
                  </a:cubicBezTo>
                  <a:close/>
                  <a:moveTo>
                    <a:pt x="10" y="10"/>
                  </a:moveTo>
                  <a:cubicBezTo>
                    <a:pt x="151" y="10"/>
                    <a:pt x="151" y="10"/>
                    <a:pt x="151" y="10"/>
                  </a:cubicBezTo>
                  <a:cubicBezTo>
                    <a:pt x="151" y="92"/>
                    <a:pt x="151" y="92"/>
                    <a:pt x="151" y="92"/>
                  </a:cubicBezTo>
                  <a:cubicBezTo>
                    <a:pt x="10" y="92"/>
                    <a:pt x="10" y="92"/>
                    <a:pt x="10" y="92"/>
                  </a:cubicBezTo>
                  <a:lnTo>
                    <a:pt x="10" y="10"/>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0" name="Freeform 199"/>
            <p:cNvSpPr/>
            <p:nvPr/>
          </p:nvSpPr>
          <p:spPr bwMode="auto">
            <a:xfrm>
              <a:off x="4869373" y="4859693"/>
              <a:ext cx="527534" cy="35905"/>
            </a:xfrm>
            <a:custGeom>
              <a:avLst/>
              <a:gdLst>
                <a:gd name="T0" fmla="*/ 191 w 192"/>
                <a:gd name="T1" fmla="*/ 0 h 13"/>
                <a:gd name="T2" fmla="*/ 125 w 192"/>
                <a:gd name="T3" fmla="*/ 0 h 13"/>
                <a:gd name="T4" fmla="*/ 122 w 192"/>
                <a:gd name="T5" fmla="*/ 3 h 13"/>
                <a:gd name="T6" fmla="*/ 69 w 192"/>
                <a:gd name="T7" fmla="*/ 3 h 13"/>
                <a:gd name="T8" fmla="*/ 66 w 192"/>
                <a:gd name="T9" fmla="*/ 0 h 13"/>
                <a:gd name="T10" fmla="*/ 0 w 192"/>
                <a:gd name="T11" fmla="*/ 0 h 13"/>
                <a:gd name="T12" fmla="*/ 0 w 192"/>
                <a:gd name="T13" fmla="*/ 1 h 13"/>
                <a:gd name="T14" fmla="*/ 0 w 192"/>
                <a:gd name="T15" fmla="*/ 4 h 13"/>
                <a:gd name="T16" fmla="*/ 8 w 192"/>
                <a:gd name="T17" fmla="*/ 13 h 13"/>
                <a:gd name="T18" fmla="*/ 183 w 192"/>
                <a:gd name="T19" fmla="*/ 13 h 13"/>
                <a:gd name="T20" fmla="*/ 192 w 192"/>
                <a:gd name="T21" fmla="*/ 4 h 13"/>
                <a:gd name="T22" fmla="*/ 192 w 192"/>
                <a:gd name="T23" fmla="*/ 1 h 13"/>
                <a:gd name="T24" fmla="*/ 191 w 192"/>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3">
                  <a:moveTo>
                    <a:pt x="191" y="0"/>
                  </a:moveTo>
                  <a:cubicBezTo>
                    <a:pt x="125" y="0"/>
                    <a:pt x="125" y="0"/>
                    <a:pt x="125" y="0"/>
                  </a:cubicBezTo>
                  <a:cubicBezTo>
                    <a:pt x="125" y="2"/>
                    <a:pt x="124" y="3"/>
                    <a:pt x="122" y="3"/>
                  </a:cubicBezTo>
                  <a:cubicBezTo>
                    <a:pt x="69" y="3"/>
                    <a:pt x="69" y="3"/>
                    <a:pt x="69" y="3"/>
                  </a:cubicBezTo>
                  <a:cubicBezTo>
                    <a:pt x="67" y="3"/>
                    <a:pt x="66" y="2"/>
                    <a:pt x="66" y="0"/>
                  </a:cubicBezTo>
                  <a:cubicBezTo>
                    <a:pt x="0" y="0"/>
                    <a:pt x="0" y="0"/>
                    <a:pt x="0" y="0"/>
                  </a:cubicBezTo>
                  <a:cubicBezTo>
                    <a:pt x="0" y="1"/>
                    <a:pt x="0" y="1"/>
                    <a:pt x="0" y="1"/>
                  </a:cubicBezTo>
                  <a:cubicBezTo>
                    <a:pt x="0" y="4"/>
                    <a:pt x="0" y="4"/>
                    <a:pt x="0" y="4"/>
                  </a:cubicBezTo>
                  <a:cubicBezTo>
                    <a:pt x="0" y="9"/>
                    <a:pt x="3" y="13"/>
                    <a:pt x="8" y="13"/>
                  </a:cubicBezTo>
                  <a:cubicBezTo>
                    <a:pt x="183" y="13"/>
                    <a:pt x="183" y="13"/>
                    <a:pt x="183" y="13"/>
                  </a:cubicBezTo>
                  <a:cubicBezTo>
                    <a:pt x="188" y="13"/>
                    <a:pt x="192" y="9"/>
                    <a:pt x="192" y="4"/>
                  </a:cubicBezTo>
                  <a:cubicBezTo>
                    <a:pt x="192" y="1"/>
                    <a:pt x="192" y="1"/>
                    <a:pt x="192" y="1"/>
                  </a:cubicBezTo>
                  <a:cubicBezTo>
                    <a:pt x="192" y="1"/>
                    <a:pt x="191" y="1"/>
                    <a:pt x="191"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1" name="Freeform 200"/>
            <p:cNvSpPr/>
            <p:nvPr/>
          </p:nvSpPr>
          <p:spPr bwMode="auto">
            <a:xfrm>
              <a:off x="5146949" y="4637355"/>
              <a:ext cx="46953" cy="13810"/>
            </a:xfrm>
            <a:custGeom>
              <a:avLst/>
              <a:gdLst>
                <a:gd name="T0" fmla="*/ 34 w 34"/>
                <a:gd name="T1" fmla="*/ 0 h 10"/>
                <a:gd name="T2" fmla="*/ 16 w 34"/>
                <a:gd name="T3" fmla="*/ 10 h 10"/>
                <a:gd name="T4" fmla="*/ 0 w 34"/>
                <a:gd name="T5" fmla="*/ 0 h 10"/>
                <a:gd name="T6" fmla="*/ 34 w 34"/>
                <a:gd name="T7" fmla="*/ 0 h 10"/>
              </a:gdLst>
              <a:ahLst/>
              <a:cxnLst>
                <a:cxn ang="0">
                  <a:pos x="T0" y="T1"/>
                </a:cxn>
                <a:cxn ang="0">
                  <a:pos x="T2" y="T3"/>
                </a:cxn>
                <a:cxn ang="0">
                  <a:pos x="T4" y="T5"/>
                </a:cxn>
                <a:cxn ang="0">
                  <a:pos x="T6" y="T7"/>
                </a:cxn>
              </a:cxnLst>
              <a:rect l="0" t="0" r="r" b="b"/>
              <a:pathLst>
                <a:path w="34" h="10">
                  <a:moveTo>
                    <a:pt x="34" y="0"/>
                  </a:moveTo>
                  <a:lnTo>
                    <a:pt x="16" y="10"/>
                  </a:lnTo>
                  <a:lnTo>
                    <a:pt x="0" y="0"/>
                  </a:lnTo>
                  <a:lnTo>
                    <a:pt x="34" y="0"/>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2" name="Freeform 201"/>
            <p:cNvSpPr/>
            <p:nvPr/>
          </p:nvSpPr>
          <p:spPr bwMode="auto">
            <a:xfrm>
              <a:off x="5069614" y="4637355"/>
              <a:ext cx="49715" cy="13810"/>
            </a:xfrm>
            <a:custGeom>
              <a:avLst/>
              <a:gdLst>
                <a:gd name="T0" fmla="*/ 36 w 36"/>
                <a:gd name="T1" fmla="*/ 0 h 10"/>
                <a:gd name="T2" fmla="*/ 20 w 36"/>
                <a:gd name="T3" fmla="*/ 10 h 10"/>
                <a:gd name="T4" fmla="*/ 0 w 36"/>
                <a:gd name="T5" fmla="*/ 0 h 10"/>
                <a:gd name="T6" fmla="*/ 36 w 36"/>
                <a:gd name="T7" fmla="*/ 0 h 10"/>
              </a:gdLst>
              <a:ahLst/>
              <a:cxnLst>
                <a:cxn ang="0">
                  <a:pos x="T0" y="T1"/>
                </a:cxn>
                <a:cxn ang="0">
                  <a:pos x="T2" y="T3"/>
                </a:cxn>
                <a:cxn ang="0">
                  <a:pos x="T4" y="T5"/>
                </a:cxn>
                <a:cxn ang="0">
                  <a:pos x="T6" y="T7"/>
                </a:cxn>
              </a:cxnLst>
              <a:rect l="0" t="0" r="r" b="b"/>
              <a:pathLst>
                <a:path w="36" h="10">
                  <a:moveTo>
                    <a:pt x="36" y="0"/>
                  </a:moveTo>
                  <a:lnTo>
                    <a:pt x="20" y="10"/>
                  </a:lnTo>
                  <a:lnTo>
                    <a:pt x="0" y="0"/>
                  </a:lnTo>
                  <a:lnTo>
                    <a:pt x="36" y="0"/>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3" name="Freeform 202"/>
            <p:cNvSpPr/>
            <p:nvPr/>
          </p:nvSpPr>
          <p:spPr bwMode="auto">
            <a:xfrm>
              <a:off x="5105520" y="4637355"/>
              <a:ext cx="55239" cy="33143"/>
            </a:xfrm>
            <a:custGeom>
              <a:avLst/>
              <a:gdLst>
                <a:gd name="T0" fmla="*/ 20 w 40"/>
                <a:gd name="T1" fmla="*/ 0 h 24"/>
                <a:gd name="T2" fmla="*/ 40 w 40"/>
                <a:gd name="T3" fmla="*/ 14 h 24"/>
                <a:gd name="T4" fmla="*/ 20 w 40"/>
                <a:gd name="T5" fmla="*/ 24 h 24"/>
                <a:gd name="T6" fmla="*/ 0 w 40"/>
                <a:gd name="T7" fmla="*/ 14 h 24"/>
                <a:gd name="T8" fmla="*/ 20 w 40"/>
                <a:gd name="T9" fmla="*/ 0 h 24"/>
              </a:gdLst>
              <a:ahLst/>
              <a:cxnLst>
                <a:cxn ang="0">
                  <a:pos x="T0" y="T1"/>
                </a:cxn>
                <a:cxn ang="0">
                  <a:pos x="T2" y="T3"/>
                </a:cxn>
                <a:cxn ang="0">
                  <a:pos x="T4" y="T5"/>
                </a:cxn>
                <a:cxn ang="0">
                  <a:pos x="T6" y="T7"/>
                </a:cxn>
                <a:cxn ang="0">
                  <a:pos x="T8" y="T9"/>
                </a:cxn>
              </a:cxnLst>
              <a:rect l="0" t="0" r="r" b="b"/>
              <a:pathLst>
                <a:path w="40" h="24">
                  <a:moveTo>
                    <a:pt x="20" y="0"/>
                  </a:moveTo>
                  <a:lnTo>
                    <a:pt x="40" y="14"/>
                  </a:lnTo>
                  <a:lnTo>
                    <a:pt x="20" y="24"/>
                  </a:lnTo>
                  <a:lnTo>
                    <a:pt x="0" y="14"/>
                  </a:lnTo>
                  <a:lnTo>
                    <a:pt x="20" y="0"/>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4" name="Freeform 203"/>
            <p:cNvSpPr/>
            <p:nvPr/>
          </p:nvSpPr>
          <p:spPr bwMode="auto">
            <a:xfrm>
              <a:off x="5149711" y="4662213"/>
              <a:ext cx="33143" cy="8286"/>
            </a:xfrm>
            <a:custGeom>
              <a:avLst/>
              <a:gdLst>
                <a:gd name="T0" fmla="*/ 0 w 24"/>
                <a:gd name="T1" fmla="*/ 6 h 6"/>
                <a:gd name="T2" fmla="*/ 14 w 24"/>
                <a:gd name="T3" fmla="*/ 0 h 6"/>
                <a:gd name="T4" fmla="*/ 24 w 24"/>
                <a:gd name="T5" fmla="*/ 6 h 6"/>
                <a:gd name="T6" fmla="*/ 0 w 24"/>
                <a:gd name="T7" fmla="*/ 6 h 6"/>
              </a:gdLst>
              <a:ahLst/>
              <a:cxnLst>
                <a:cxn ang="0">
                  <a:pos x="T0" y="T1"/>
                </a:cxn>
                <a:cxn ang="0">
                  <a:pos x="T2" y="T3"/>
                </a:cxn>
                <a:cxn ang="0">
                  <a:pos x="T4" y="T5"/>
                </a:cxn>
                <a:cxn ang="0">
                  <a:pos x="T6" y="T7"/>
                </a:cxn>
              </a:cxnLst>
              <a:rect l="0" t="0" r="r" b="b"/>
              <a:pathLst>
                <a:path w="24" h="6">
                  <a:moveTo>
                    <a:pt x="0" y="6"/>
                  </a:moveTo>
                  <a:lnTo>
                    <a:pt x="14" y="0"/>
                  </a:lnTo>
                  <a:lnTo>
                    <a:pt x="24" y="6"/>
                  </a:lnTo>
                  <a:lnTo>
                    <a:pt x="0" y="6"/>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5" name="Freeform 204"/>
            <p:cNvSpPr/>
            <p:nvPr/>
          </p:nvSpPr>
          <p:spPr bwMode="auto">
            <a:xfrm>
              <a:off x="5083424" y="4662213"/>
              <a:ext cx="33143" cy="8286"/>
            </a:xfrm>
            <a:custGeom>
              <a:avLst/>
              <a:gdLst>
                <a:gd name="T0" fmla="*/ 24 w 24"/>
                <a:gd name="T1" fmla="*/ 6 h 6"/>
                <a:gd name="T2" fmla="*/ 0 w 24"/>
                <a:gd name="T3" fmla="*/ 6 h 6"/>
                <a:gd name="T4" fmla="*/ 10 w 24"/>
                <a:gd name="T5" fmla="*/ 0 h 6"/>
                <a:gd name="T6" fmla="*/ 24 w 24"/>
                <a:gd name="T7" fmla="*/ 6 h 6"/>
              </a:gdLst>
              <a:ahLst/>
              <a:cxnLst>
                <a:cxn ang="0">
                  <a:pos x="T0" y="T1"/>
                </a:cxn>
                <a:cxn ang="0">
                  <a:pos x="T2" y="T3"/>
                </a:cxn>
                <a:cxn ang="0">
                  <a:pos x="T4" y="T5"/>
                </a:cxn>
                <a:cxn ang="0">
                  <a:pos x="T6" y="T7"/>
                </a:cxn>
              </a:cxnLst>
              <a:rect l="0" t="0" r="r" b="b"/>
              <a:pathLst>
                <a:path w="24" h="6">
                  <a:moveTo>
                    <a:pt x="24" y="6"/>
                  </a:moveTo>
                  <a:lnTo>
                    <a:pt x="0" y="6"/>
                  </a:lnTo>
                  <a:lnTo>
                    <a:pt x="10" y="0"/>
                  </a:lnTo>
                  <a:lnTo>
                    <a:pt x="24" y="6"/>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6" name="Freeform 206"/>
            <p:cNvSpPr/>
            <p:nvPr/>
          </p:nvSpPr>
          <p:spPr bwMode="auto">
            <a:xfrm>
              <a:off x="5177331" y="4640117"/>
              <a:ext cx="64906" cy="30382"/>
            </a:xfrm>
            <a:custGeom>
              <a:avLst/>
              <a:gdLst>
                <a:gd name="T0" fmla="*/ 18 w 47"/>
                <a:gd name="T1" fmla="*/ 22 h 22"/>
                <a:gd name="T2" fmla="*/ 18 w 47"/>
                <a:gd name="T3" fmla="*/ 22 h 22"/>
                <a:gd name="T4" fmla="*/ 16 w 47"/>
                <a:gd name="T5" fmla="*/ 22 h 22"/>
                <a:gd name="T6" fmla="*/ 0 w 47"/>
                <a:gd name="T7" fmla="*/ 12 h 22"/>
                <a:gd name="T8" fmla="*/ 24 w 47"/>
                <a:gd name="T9" fmla="*/ 0 h 22"/>
                <a:gd name="T10" fmla="*/ 47 w 47"/>
                <a:gd name="T11" fmla="*/ 22 h 22"/>
                <a:gd name="T12" fmla="*/ 18 w 4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7" h="22">
                  <a:moveTo>
                    <a:pt x="18" y="22"/>
                  </a:moveTo>
                  <a:lnTo>
                    <a:pt x="18" y="22"/>
                  </a:lnTo>
                  <a:lnTo>
                    <a:pt x="16" y="22"/>
                  </a:lnTo>
                  <a:lnTo>
                    <a:pt x="0" y="12"/>
                  </a:lnTo>
                  <a:lnTo>
                    <a:pt x="24" y="0"/>
                  </a:lnTo>
                  <a:lnTo>
                    <a:pt x="47" y="22"/>
                  </a:lnTo>
                  <a:lnTo>
                    <a:pt x="18" y="22"/>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7" name="Freeform 207"/>
            <p:cNvSpPr/>
            <p:nvPr/>
          </p:nvSpPr>
          <p:spPr bwMode="auto">
            <a:xfrm>
              <a:off x="5021280" y="4637355"/>
              <a:ext cx="67668" cy="33143"/>
            </a:xfrm>
            <a:custGeom>
              <a:avLst/>
              <a:gdLst>
                <a:gd name="T0" fmla="*/ 49 w 49"/>
                <a:gd name="T1" fmla="*/ 14 h 24"/>
                <a:gd name="T2" fmla="*/ 33 w 49"/>
                <a:gd name="T3" fmla="*/ 24 h 24"/>
                <a:gd name="T4" fmla="*/ 29 w 49"/>
                <a:gd name="T5" fmla="*/ 24 h 24"/>
                <a:gd name="T6" fmla="*/ 29 w 49"/>
                <a:gd name="T7" fmla="*/ 24 h 24"/>
                <a:gd name="T8" fmla="*/ 0 w 49"/>
                <a:gd name="T9" fmla="*/ 24 h 24"/>
                <a:gd name="T10" fmla="*/ 23 w 49"/>
                <a:gd name="T11" fmla="*/ 0 h 24"/>
                <a:gd name="T12" fmla="*/ 49 w 49"/>
                <a:gd name="T13" fmla="*/ 14 h 24"/>
              </a:gdLst>
              <a:ahLst/>
              <a:cxnLst>
                <a:cxn ang="0">
                  <a:pos x="T0" y="T1"/>
                </a:cxn>
                <a:cxn ang="0">
                  <a:pos x="T2" y="T3"/>
                </a:cxn>
                <a:cxn ang="0">
                  <a:pos x="T4" y="T5"/>
                </a:cxn>
                <a:cxn ang="0">
                  <a:pos x="T6" y="T7"/>
                </a:cxn>
                <a:cxn ang="0">
                  <a:pos x="T8" y="T9"/>
                </a:cxn>
                <a:cxn ang="0">
                  <a:pos x="T10" y="T11"/>
                </a:cxn>
                <a:cxn ang="0">
                  <a:pos x="T12" y="T13"/>
                </a:cxn>
              </a:cxnLst>
              <a:rect l="0" t="0" r="r" b="b"/>
              <a:pathLst>
                <a:path w="49" h="24">
                  <a:moveTo>
                    <a:pt x="49" y="14"/>
                  </a:moveTo>
                  <a:lnTo>
                    <a:pt x="33" y="24"/>
                  </a:lnTo>
                  <a:lnTo>
                    <a:pt x="29" y="24"/>
                  </a:lnTo>
                  <a:lnTo>
                    <a:pt x="29" y="24"/>
                  </a:lnTo>
                  <a:lnTo>
                    <a:pt x="0" y="24"/>
                  </a:lnTo>
                  <a:lnTo>
                    <a:pt x="23" y="0"/>
                  </a:lnTo>
                  <a:lnTo>
                    <a:pt x="49" y="14"/>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8" name="Freeform 208"/>
            <p:cNvSpPr/>
            <p:nvPr/>
          </p:nvSpPr>
          <p:spPr bwMode="auto">
            <a:xfrm>
              <a:off x="5075138" y="4678785"/>
              <a:ext cx="113240" cy="109097"/>
            </a:xfrm>
            <a:custGeom>
              <a:avLst/>
              <a:gdLst>
                <a:gd name="T0" fmla="*/ 82 w 82"/>
                <a:gd name="T1" fmla="*/ 0 h 79"/>
                <a:gd name="T2" fmla="*/ 42 w 82"/>
                <a:gd name="T3" fmla="*/ 79 h 79"/>
                <a:gd name="T4" fmla="*/ 0 w 82"/>
                <a:gd name="T5" fmla="*/ 0 h 79"/>
                <a:gd name="T6" fmla="*/ 82 w 82"/>
                <a:gd name="T7" fmla="*/ 0 h 79"/>
              </a:gdLst>
              <a:ahLst/>
              <a:cxnLst>
                <a:cxn ang="0">
                  <a:pos x="T0" y="T1"/>
                </a:cxn>
                <a:cxn ang="0">
                  <a:pos x="T2" y="T3"/>
                </a:cxn>
                <a:cxn ang="0">
                  <a:pos x="T4" y="T5"/>
                </a:cxn>
                <a:cxn ang="0">
                  <a:pos x="T6" y="T7"/>
                </a:cxn>
              </a:cxnLst>
              <a:rect l="0" t="0" r="r" b="b"/>
              <a:pathLst>
                <a:path w="82" h="79">
                  <a:moveTo>
                    <a:pt x="82" y="0"/>
                  </a:moveTo>
                  <a:lnTo>
                    <a:pt x="42" y="79"/>
                  </a:lnTo>
                  <a:lnTo>
                    <a:pt x="0" y="0"/>
                  </a:lnTo>
                  <a:lnTo>
                    <a:pt x="82" y="0"/>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9" name="Freeform 209"/>
            <p:cNvSpPr/>
            <p:nvPr/>
          </p:nvSpPr>
          <p:spPr bwMode="auto">
            <a:xfrm>
              <a:off x="5149711" y="4678785"/>
              <a:ext cx="95287" cy="92526"/>
            </a:xfrm>
            <a:custGeom>
              <a:avLst/>
              <a:gdLst>
                <a:gd name="T0" fmla="*/ 36 w 69"/>
                <a:gd name="T1" fmla="*/ 0 h 67"/>
                <a:gd name="T2" fmla="*/ 69 w 69"/>
                <a:gd name="T3" fmla="*/ 0 h 67"/>
                <a:gd name="T4" fmla="*/ 0 w 69"/>
                <a:gd name="T5" fmla="*/ 67 h 67"/>
                <a:gd name="T6" fmla="*/ 36 w 69"/>
                <a:gd name="T7" fmla="*/ 0 h 67"/>
              </a:gdLst>
              <a:ahLst/>
              <a:cxnLst>
                <a:cxn ang="0">
                  <a:pos x="T0" y="T1"/>
                </a:cxn>
                <a:cxn ang="0">
                  <a:pos x="T2" y="T3"/>
                </a:cxn>
                <a:cxn ang="0">
                  <a:pos x="T4" y="T5"/>
                </a:cxn>
                <a:cxn ang="0">
                  <a:pos x="T6" y="T7"/>
                </a:cxn>
              </a:cxnLst>
              <a:rect l="0" t="0" r="r" b="b"/>
              <a:pathLst>
                <a:path w="69" h="67">
                  <a:moveTo>
                    <a:pt x="36" y="0"/>
                  </a:moveTo>
                  <a:lnTo>
                    <a:pt x="69" y="0"/>
                  </a:lnTo>
                  <a:lnTo>
                    <a:pt x="0" y="67"/>
                  </a:lnTo>
                  <a:lnTo>
                    <a:pt x="36" y="0"/>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80" name="Freeform 210"/>
            <p:cNvSpPr/>
            <p:nvPr/>
          </p:nvSpPr>
          <p:spPr bwMode="auto">
            <a:xfrm>
              <a:off x="5021280" y="4678785"/>
              <a:ext cx="92526" cy="92526"/>
            </a:xfrm>
            <a:custGeom>
              <a:avLst/>
              <a:gdLst>
                <a:gd name="T0" fmla="*/ 0 w 67"/>
                <a:gd name="T1" fmla="*/ 0 h 67"/>
                <a:gd name="T2" fmla="*/ 31 w 67"/>
                <a:gd name="T3" fmla="*/ 0 h 67"/>
                <a:gd name="T4" fmla="*/ 67 w 67"/>
                <a:gd name="T5" fmla="*/ 67 h 67"/>
                <a:gd name="T6" fmla="*/ 0 w 67"/>
                <a:gd name="T7" fmla="*/ 0 h 67"/>
              </a:gdLst>
              <a:ahLst/>
              <a:cxnLst>
                <a:cxn ang="0">
                  <a:pos x="T0" y="T1"/>
                </a:cxn>
                <a:cxn ang="0">
                  <a:pos x="T2" y="T3"/>
                </a:cxn>
                <a:cxn ang="0">
                  <a:pos x="T4" y="T5"/>
                </a:cxn>
                <a:cxn ang="0">
                  <a:pos x="T6" y="T7"/>
                </a:cxn>
              </a:cxnLst>
              <a:rect l="0" t="0" r="r" b="b"/>
              <a:pathLst>
                <a:path w="67" h="67">
                  <a:moveTo>
                    <a:pt x="0" y="0"/>
                  </a:moveTo>
                  <a:lnTo>
                    <a:pt x="31" y="0"/>
                  </a:lnTo>
                  <a:lnTo>
                    <a:pt x="67" y="67"/>
                  </a:lnTo>
                  <a:lnTo>
                    <a:pt x="0" y="0"/>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sp>
        <p:nvSpPr>
          <p:cNvPr id="81" name="文本框 80"/>
          <p:cNvSpPr txBox="1"/>
          <p:nvPr/>
        </p:nvSpPr>
        <p:spPr>
          <a:xfrm>
            <a:off x="3919434" y="3128424"/>
            <a:ext cx="1711619" cy="36304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16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1600" b="0" dirty="0">
              <a:solidFill>
                <a:srgbClr val="EDD84B"/>
              </a:solidFill>
              <a:latin typeface="思源宋體 Heavy" panose="02020900000000000000" pitchFamily="18" charset="-128"/>
              <a:ea typeface="思源宋體 Heavy" panose="02020900000000000000" pitchFamily="18" charset="-128"/>
            </a:endParaRPr>
          </a:p>
        </p:txBody>
      </p:sp>
      <p:sp>
        <p:nvSpPr>
          <p:cNvPr id="82" name="文本框 81"/>
          <p:cNvSpPr txBox="1"/>
          <p:nvPr/>
        </p:nvSpPr>
        <p:spPr>
          <a:xfrm>
            <a:off x="1024181" y="3128424"/>
            <a:ext cx="1711619" cy="36304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16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1600" b="0" dirty="0">
              <a:solidFill>
                <a:srgbClr val="EDD84B"/>
              </a:solidFill>
              <a:latin typeface="思源宋體 Heavy" panose="02020900000000000000" pitchFamily="18" charset="-128"/>
              <a:ea typeface="思源宋體 Heavy" panose="02020900000000000000" pitchFamily="18" charset="-128"/>
            </a:endParaRPr>
          </a:p>
        </p:txBody>
      </p:sp>
      <p:sp>
        <p:nvSpPr>
          <p:cNvPr id="83" name="文本框 82"/>
          <p:cNvSpPr txBox="1"/>
          <p:nvPr/>
        </p:nvSpPr>
        <p:spPr>
          <a:xfrm>
            <a:off x="6710836" y="3128424"/>
            <a:ext cx="1711619" cy="36304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16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1600" b="0" dirty="0">
              <a:solidFill>
                <a:srgbClr val="EDD84B"/>
              </a:solidFill>
              <a:latin typeface="思源宋體 Heavy" panose="02020900000000000000" pitchFamily="18" charset="-128"/>
              <a:ea typeface="思源宋體 Heavy" panose="02020900000000000000" pitchFamily="18" charset="-128"/>
            </a:endParaRPr>
          </a:p>
        </p:txBody>
      </p:sp>
      <p:sp>
        <p:nvSpPr>
          <p:cNvPr id="84" name="文本框 83"/>
          <p:cNvSpPr txBox="1"/>
          <p:nvPr/>
        </p:nvSpPr>
        <p:spPr>
          <a:xfrm>
            <a:off x="9513301" y="3128424"/>
            <a:ext cx="1711619" cy="36304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16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1600" b="0" dirty="0">
              <a:solidFill>
                <a:srgbClr val="EDD84B"/>
              </a:solidFill>
              <a:latin typeface="思源宋體 Heavy" panose="02020900000000000000" pitchFamily="18" charset="-128"/>
              <a:ea typeface="思源宋體 Heavy" panose="02020900000000000000" pitchFamily="18" charset="-128"/>
            </a:endParaRPr>
          </a:p>
        </p:txBody>
      </p:sp>
      <p:sp>
        <p:nvSpPr>
          <p:cNvPr id="85" name="文本框 84"/>
          <p:cNvSpPr txBox="1"/>
          <p:nvPr/>
        </p:nvSpPr>
        <p:spPr>
          <a:xfrm>
            <a:off x="9513301" y="5327801"/>
            <a:ext cx="1711619" cy="36304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16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1600" b="0" dirty="0">
              <a:solidFill>
                <a:srgbClr val="EDD84B"/>
              </a:solidFill>
              <a:latin typeface="思源宋體 Heavy" panose="02020900000000000000" pitchFamily="18" charset="-128"/>
              <a:ea typeface="思源宋體 Heavy" panose="02020900000000000000" pitchFamily="18" charset="-128"/>
            </a:endParaRPr>
          </a:p>
        </p:txBody>
      </p:sp>
      <p:sp>
        <p:nvSpPr>
          <p:cNvPr id="86" name="文本框 85"/>
          <p:cNvSpPr txBox="1"/>
          <p:nvPr/>
        </p:nvSpPr>
        <p:spPr>
          <a:xfrm>
            <a:off x="6710836" y="5327801"/>
            <a:ext cx="1711619" cy="36304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16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1600" b="0" dirty="0">
              <a:solidFill>
                <a:srgbClr val="EDD84B"/>
              </a:solidFill>
              <a:latin typeface="思源宋體 Heavy" panose="02020900000000000000" pitchFamily="18" charset="-128"/>
              <a:ea typeface="思源宋體 Heavy" panose="02020900000000000000" pitchFamily="18" charset="-128"/>
            </a:endParaRPr>
          </a:p>
        </p:txBody>
      </p:sp>
      <p:sp>
        <p:nvSpPr>
          <p:cNvPr id="87" name="文本框 86"/>
          <p:cNvSpPr txBox="1"/>
          <p:nvPr/>
        </p:nvSpPr>
        <p:spPr>
          <a:xfrm>
            <a:off x="3919434" y="5327801"/>
            <a:ext cx="1711619" cy="36304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16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1600" b="0" dirty="0">
              <a:solidFill>
                <a:srgbClr val="EDD84B"/>
              </a:solidFill>
              <a:latin typeface="思源宋體 Heavy" panose="02020900000000000000" pitchFamily="18" charset="-128"/>
              <a:ea typeface="思源宋體 Heavy" panose="02020900000000000000" pitchFamily="18" charset="-128"/>
            </a:endParaRPr>
          </a:p>
        </p:txBody>
      </p:sp>
      <p:sp>
        <p:nvSpPr>
          <p:cNvPr id="88" name="文本框 87"/>
          <p:cNvSpPr txBox="1"/>
          <p:nvPr/>
        </p:nvSpPr>
        <p:spPr>
          <a:xfrm>
            <a:off x="1024181" y="5327801"/>
            <a:ext cx="1711619" cy="36304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16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1600" b="0" dirty="0">
              <a:solidFill>
                <a:srgbClr val="EDD84B"/>
              </a:solidFill>
              <a:latin typeface="思源宋體 Heavy" panose="02020900000000000000" pitchFamily="18" charset="-128"/>
              <a:ea typeface="思源宋體 Heavy" panose="02020900000000000000" pitchFamily="18" charset="-128"/>
            </a:endParaRPr>
          </a:p>
        </p:txBody>
      </p:sp>
    </p:spTree>
    <p:custDataLst>
      <p:tags r:id="rId1"/>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38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弧形 2"/>
          <p:cNvSpPr/>
          <p:nvPr/>
        </p:nvSpPr>
        <p:spPr>
          <a:xfrm>
            <a:off x="318228" y="292100"/>
            <a:ext cx="610437" cy="610437"/>
          </a:xfrm>
          <a:prstGeom prst="arc">
            <a:avLst>
              <a:gd name="adj1" fmla="val 6452328"/>
              <a:gd name="adj2" fmla="val 18734586"/>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418647" y="440872"/>
            <a:ext cx="2121569" cy="461665"/>
          </a:xfrm>
          <a:prstGeom prst="rect">
            <a:avLst/>
          </a:prstGeom>
          <a:noFill/>
        </p:spPr>
        <p:txBody>
          <a:bodyPr wrap="square" rtlCol="0">
            <a:spAutoFit/>
          </a:bodyPr>
          <a:lstStyle/>
          <a:p>
            <a:r>
              <a:rPr lang="zh-CN" altLang="en-US" sz="2400">
                <a:solidFill>
                  <a:srgbClr val="EDD84B"/>
                </a:solidFill>
                <a:latin typeface="思源宋體 Heavy" panose="02020900000000000000" pitchFamily="18" charset="-128"/>
                <a:ea typeface="思源宋體 Heavy" panose="02020900000000000000" pitchFamily="18" charset="-128"/>
              </a:rPr>
              <a:t>这里填写名称</a:t>
            </a:r>
            <a:endParaRPr lang="zh-CN" altLang="en-US" sz="2400">
              <a:solidFill>
                <a:srgbClr val="EDD84B"/>
              </a:solidFill>
              <a:latin typeface="思源宋體 Heavy" panose="02020900000000000000" pitchFamily="18" charset="-128"/>
              <a:ea typeface="思源宋體 Heavy" panose="02020900000000000000" pitchFamily="18" charset="-128"/>
            </a:endParaRPr>
          </a:p>
        </p:txBody>
      </p:sp>
      <p:sp>
        <p:nvSpPr>
          <p:cNvPr id="6" name="椭圆 5"/>
          <p:cNvSpPr/>
          <p:nvPr/>
        </p:nvSpPr>
        <p:spPr>
          <a:xfrm>
            <a:off x="7235926" y="1276895"/>
            <a:ext cx="4139703" cy="413970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7" name="直接连接符 6"/>
          <p:cNvCxnSpPr/>
          <p:nvPr/>
        </p:nvCxnSpPr>
        <p:spPr>
          <a:xfrm flipV="1">
            <a:off x="722334" y="2218700"/>
            <a:ext cx="287576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82250" y="2311982"/>
            <a:ext cx="5481392" cy="906723"/>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 Fusce posuere, magna sed pulvinar ultricies, purus lectus malesuada libero, </a:t>
            </a:r>
            <a:r>
              <a:rPr lang="en-US" altLang="zh-CN" sz="1400">
                <a:solidFill>
                  <a:schemeClr val="bg1"/>
                </a:solidFill>
                <a:latin typeface="微软雅黑 Light" panose="020B0502040204020203" pitchFamily="34" charset="-122"/>
                <a:ea typeface="微软雅黑 Light" panose="020B0502040204020203" pitchFamily="34" charset="-122"/>
              </a:rPr>
              <a:t>sit ametLorem</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9" name="文本框 8"/>
          <p:cNvSpPr txBox="1"/>
          <p:nvPr/>
        </p:nvSpPr>
        <p:spPr>
          <a:xfrm>
            <a:off x="624194" y="1678502"/>
            <a:ext cx="2920569" cy="43069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20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2000" b="0" dirty="0">
              <a:solidFill>
                <a:srgbClr val="EDD84B"/>
              </a:solidFill>
              <a:latin typeface="思源宋體 Heavy" panose="02020900000000000000" pitchFamily="18" charset="-128"/>
              <a:ea typeface="思源宋體 Heavy" panose="02020900000000000000" pitchFamily="18" charset="-128"/>
            </a:endParaRPr>
          </a:p>
        </p:txBody>
      </p:sp>
      <p:cxnSp>
        <p:nvCxnSpPr>
          <p:cNvPr id="10" name="直接连接符 9"/>
          <p:cNvCxnSpPr/>
          <p:nvPr/>
        </p:nvCxnSpPr>
        <p:spPr>
          <a:xfrm flipV="1">
            <a:off x="722334" y="4321474"/>
            <a:ext cx="287576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82250" y="4414756"/>
            <a:ext cx="5481392" cy="906723"/>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 Fusce posuere, magna sed pulvinar ultricies, purus lectus malesuada libero, </a:t>
            </a:r>
            <a:r>
              <a:rPr lang="en-US" altLang="zh-CN" sz="1400">
                <a:solidFill>
                  <a:schemeClr val="bg1"/>
                </a:solidFill>
                <a:latin typeface="微软雅黑 Light" panose="020B0502040204020203" pitchFamily="34" charset="-122"/>
                <a:ea typeface="微软雅黑 Light" panose="020B0502040204020203" pitchFamily="34" charset="-122"/>
              </a:rPr>
              <a:t>sit ametLorem</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624194" y="3781276"/>
            <a:ext cx="2920569" cy="43069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20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2000" b="0" dirty="0">
              <a:solidFill>
                <a:srgbClr val="EDD84B"/>
              </a:solidFill>
              <a:latin typeface="思源宋體 Heavy" panose="02020900000000000000" pitchFamily="18" charset="-128"/>
              <a:ea typeface="思源宋體 Heavy" panose="02020900000000000000" pitchFamily="18" charset="-128"/>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rcRect l="17771" t="317" r="16164" b="635"/>
          <a:stretch>
            <a:fillRect/>
          </a:stretch>
        </p:blipFill>
        <p:spPr>
          <a:xfrm>
            <a:off x="7324850" y="1359476"/>
            <a:ext cx="3961856" cy="3961856"/>
          </a:xfrm>
          <a:custGeom>
            <a:avLst/>
            <a:gdLst>
              <a:gd name="connsiteX0" fmla="*/ 1980928 w 3961856"/>
              <a:gd name="connsiteY0" fmla="*/ 0 h 3961856"/>
              <a:gd name="connsiteX1" fmla="*/ 3961856 w 3961856"/>
              <a:gd name="connsiteY1" fmla="*/ 1980928 h 3961856"/>
              <a:gd name="connsiteX2" fmla="*/ 1980928 w 3961856"/>
              <a:gd name="connsiteY2" fmla="*/ 3961856 h 3961856"/>
              <a:gd name="connsiteX3" fmla="*/ 0 w 3961856"/>
              <a:gd name="connsiteY3" fmla="*/ 1980928 h 3961856"/>
              <a:gd name="connsiteX4" fmla="*/ 1980928 w 3961856"/>
              <a:gd name="connsiteY4" fmla="*/ 0 h 3961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1856" h="3961856">
                <a:moveTo>
                  <a:pt x="1980928" y="0"/>
                </a:moveTo>
                <a:cubicBezTo>
                  <a:pt x="3074964" y="0"/>
                  <a:pt x="3961856" y="886892"/>
                  <a:pt x="3961856" y="1980928"/>
                </a:cubicBezTo>
                <a:cubicBezTo>
                  <a:pt x="3961856" y="3074964"/>
                  <a:pt x="3074964" y="3961856"/>
                  <a:pt x="1980928" y="3961856"/>
                </a:cubicBezTo>
                <a:cubicBezTo>
                  <a:pt x="886892" y="3961856"/>
                  <a:pt x="0" y="3074964"/>
                  <a:pt x="0" y="1980928"/>
                </a:cubicBezTo>
                <a:cubicBezTo>
                  <a:pt x="0" y="886892"/>
                  <a:pt x="886892" y="0"/>
                  <a:pt x="1980928" y="0"/>
                </a:cubicBezTo>
                <a:close/>
              </a:path>
            </a:pathLst>
          </a:custGeom>
          <a:effectLst>
            <a:outerShdw blurRad="152400" dist="317500" dir="5400000" sx="90000" sy="-19000" rotWithShape="0">
              <a:prstClr val="black">
                <a:alpha val="15000"/>
              </a:prstClr>
            </a:outerShdw>
          </a:effectLst>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flipH="1">
            <a:off x="411480" y="289560"/>
            <a:ext cx="6768465" cy="706755"/>
          </a:xfrm>
          <a:prstGeom prst="rect">
            <a:avLst/>
          </a:prstGeom>
          <a:noFill/>
        </p:spPr>
        <p:txBody>
          <a:bodyPr wrap="square" rtlCol="0">
            <a:spAutoFit/>
          </a:bodyPr>
          <a:p>
            <a:r>
              <a:rPr lang="zh-CN" altLang="en-US" sz="4000" b="1" u="sng"/>
              <a:t>上线</a:t>
            </a:r>
            <a:r>
              <a:rPr lang="en-US" altLang="zh-CN" sz="4000" b="1" u="sng"/>
              <a:t>wordpress</a:t>
            </a:r>
            <a:r>
              <a:rPr lang="zh-CN" altLang="en-US" sz="4000" b="1" u="sng"/>
              <a:t>代码（续一）</a:t>
            </a:r>
            <a:endParaRPr lang="zh-CN" altLang="en-US" sz="4000" b="1" u="sng"/>
          </a:p>
        </p:txBody>
      </p:sp>
      <p:sp>
        <p:nvSpPr>
          <p:cNvPr id="3" name="文本框 2"/>
          <p:cNvSpPr txBox="1"/>
          <p:nvPr/>
        </p:nvSpPr>
        <p:spPr>
          <a:xfrm>
            <a:off x="713105" y="1469390"/>
            <a:ext cx="1338580" cy="460375"/>
          </a:xfrm>
          <a:prstGeom prst="rect">
            <a:avLst/>
          </a:prstGeom>
          <a:noFill/>
        </p:spPr>
        <p:txBody>
          <a:bodyPr wrap="none" rtlCol="0">
            <a:spAutoFit/>
          </a:bodyPr>
          <a:p>
            <a:r>
              <a:rPr lang="en-US" altLang="zh-CN" sz="2400" b="1"/>
              <a:t> . </a:t>
            </a:r>
            <a:r>
              <a:rPr lang="zh-CN" altLang="en-US" sz="2400" b="1"/>
              <a:t>初始化</a:t>
            </a:r>
            <a:endParaRPr lang="zh-CN" altLang="en-US" sz="2400" b="1"/>
          </a:p>
        </p:txBody>
      </p:sp>
      <p:pic>
        <p:nvPicPr>
          <p:cNvPr id="6" name="图片 5"/>
          <p:cNvPicPr>
            <a:picLocks noChangeAspect="1"/>
          </p:cNvPicPr>
          <p:nvPr/>
        </p:nvPicPr>
        <p:blipFill>
          <a:blip r:embed="rId1"/>
          <a:stretch>
            <a:fillRect/>
          </a:stretch>
        </p:blipFill>
        <p:spPr>
          <a:xfrm>
            <a:off x="272415" y="2155825"/>
            <a:ext cx="6907530" cy="4570095"/>
          </a:xfrm>
          <a:prstGeom prst="rect">
            <a:avLst/>
          </a:prstGeom>
          <a:ln w="12700" cmpd="sng">
            <a:solidFill>
              <a:schemeClr val="accent1">
                <a:shade val="50000"/>
              </a:schemeClr>
            </a:solidFill>
            <a:prstDash val="solid"/>
          </a:ln>
        </p:spPr>
      </p:pic>
      <p:sp>
        <p:nvSpPr>
          <p:cNvPr id="14" name="任意多边形 13"/>
          <p:cNvSpPr/>
          <p:nvPr/>
        </p:nvSpPr>
        <p:spPr>
          <a:xfrm>
            <a:off x="2130425" y="5836285"/>
            <a:ext cx="1432560" cy="554355"/>
          </a:xfrm>
          <a:custGeom>
            <a:avLst/>
            <a:gdLst>
              <a:gd name="connisteX0" fmla="*/ 55478 w 1432873"/>
              <a:gd name="connsiteY0" fmla="*/ 73799 h 554217"/>
              <a:gd name="connisteX1" fmla="*/ 1293093 w 1432873"/>
              <a:gd name="connsiteY1" fmla="*/ 73799 h 554217"/>
              <a:gd name="connisteX2" fmla="*/ 1328018 w 1432873"/>
              <a:gd name="connsiteY2" fmla="*/ 478294 h 554217"/>
              <a:gd name="connisteX3" fmla="*/ 992738 w 1432873"/>
              <a:gd name="connsiteY3" fmla="*/ 548144 h 554217"/>
              <a:gd name="connisteX4" fmla="*/ 402823 w 1432873"/>
              <a:gd name="connsiteY4" fmla="*/ 536079 h 554217"/>
              <a:gd name="connisteX5" fmla="*/ 32618 w 1432873"/>
              <a:gd name="connsiteY5" fmla="*/ 455434 h 554217"/>
              <a:gd name="connisteX6" fmla="*/ 55478 w 1432873"/>
              <a:gd name="connsiteY6" fmla="*/ 27444 h 554217"/>
              <a:gd name="connisteX7" fmla="*/ 205973 w 1432873"/>
              <a:gd name="connsiteY7" fmla="*/ 73799 h 55421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1432873" h="554218">
                <a:moveTo>
                  <a:pt x="55478" y="73799"/>
                </a:moveTo>
                <a:cubicBezTo>
                  <a:pt x="302493" y="65544"/>
                  <a:pt x="1038458" y="-6846"/>
                  <a:pt x="1293093" y="73799"/>
                </a:cubicBezTo>
                <a:cubicBezTo>
                  <a:pt x="1547728" y="154444"/>
                  <a:pt x="1388343" y="383679"/>
                  <a:pt x="1328018" y="478294"/>
                </a:cubicBezTo>
                <a:cubicBezTo>
                  <a:pt x="1267693" y="572909"/>
                  <a:pt x="1177523" y="536714"/>
                  <a:pt x="992738" y="548144"/>
                </a:cubicBezTo>
                <a:cubicBezTo>
                  <a:pt x="807953" y="559574"/>
                  <a:pt x="594593" y="554494"/>
                  <a:pt x="402823" y="536079"/>
                </a:cubicBezTo>
                <a:cubicBezTo>
                  <a:pt x="211053" y="517664"/>
                  <a:pt x="101833" y="557034"/>
                  <a:pt x="32618" y="455434"/>
                </a:cubicBezTo>
                <a:cubicBezTo>
                  <a:pt x="-36597" y="353834"/>
                  <a:pt x="20553" y="103644"/>
                  <a:pt x="55478" y="27444"/>
                </a:cubicBezTo>
                <a:cubicBezTo>
                  <a:pt x="90403" y="-48756"/>
                  <a:pt x="176128" y="56019"/>
                  <a:pt x="205973" y="73799"/>
                </a:cubicBezTo>
              </a:path>
            </a:pathLst>
          </a:custGeom>
        </p:spPr>
        <p:style>
          <a:lnRef idx="2">
            <a:schemeClr val="accent6"/>
          </a:lnRef>
          <a:fillRef idx="0">
            <a:schemeClr val="accent6"/>
          </a:fillRef>
          <a:effectRef idx="1">
            <a:schemeClr val="accent6"/>
          </a:effectRef>
          <a:fontRef idx="minor">
            <a:schemeClr val="tx1"/>
          </a:fontRef>
        </p:style>
        <p:txBody>
          <a:bodyPr rtlCol="0" anchor="ctr"/>
          <a:p>
            <a:pPr algn="ctr"/>
            <a:endParaRPr lang="zh-CN" altLang="en-US"/>
          </a:p>
        </p:txBody>
      </p:sp>
      <p:pic>
        <p:nvPicPr>
          <p:cNvPr id="15" name="图片 14"/>
          <p:cNvPicPr>
            <a:picLocks noChangeAspect="1"/>
          </p:cNvPicPr>
          <p:nvPr/>
        </p:nvPicPr>
        <p:blipFill>
          <a:blip r:embed="rId2"/>
          <a:stretch>
            <a:fillRect/>
          </a:stretch>
        </p:blipFill>
        <p:spPr>
          <a:xfrm>
            <a:off x="5091430" y="2155825"/>
            <a:ext cx="6447155" cy="4318000"/>
          </a:xfrm>
          <a:prstGeom prst="rect">
            <a:avLst/>
          </a:prstGeom>
        </p:spPr>
      </p:pic>
      <p:sp>
        <p:nvSpPr>
          <p:cNvPr id="16" name="任意多边形 15"/>
          <p:cNvSpPr/>
          <p:nvPr/>
        </p:nvSpPr>
        <p:spPr>
          <a:xfrm>
            <a:off x="5241925" y="5909945"/>
            <a:ext cx="763270" cy="458470"/>
          </a:xfrm>
          <a:custGeom>
            <a:avLst/>
            <a:gdLst>
              <a:gd name="connisteX0" fmla="*/ 113081 w 763452"/>
              <a:gd name="connsiteY0" fmla="*/ 0 h 458383"/>
              <a:gd name="connisteX1" fmla="*/ 702996 w 763452"/>
              <a:gd name="connsiteY1" fmla="*/ 46355 h 458383"/>
              <a:gd name="connisteX2" fmla="*/ 702996 w 763452"/>
              <a:gd name="connsiteY2" fmla="*/ 92710 h 458383"/>
              <a:gd name="connisteX3" fmla="*/ 541071 w 763452"/>
              <a:gd name="connsiteY3" fmla="*/ 404495 h 458383"/>
              <a:gd name="connisteX4" fmla="*/ 263576 w 763452"/>
              <a:gd name="connsiteY4" fmla="*/ 427990 h 458383"/>
              <a:gd name="connisteX5" fmla="*/ 8941 w 763452"/>
              <a:gd name="connsiteY5" fmla="*/ 184785 h 458383"/>
              <a:gd name="connisteX6" fmla="*/ 78791 w 763452"/>
              <a:gd name="connsiteY6" fmla="*/ 11430 h 458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763453" h="458384">
                <a:moveTo>
                  <a:pt x="113081" y="0"/>
                </a:moveTo>
                <a:cubicBezTo>
                  <a:pt x="231191" y="8255"/>
                  <a:pt x="584886" y="27940"/>
                  <a:pt x="702996" y="46355"/>
                </a:cubicBezTo>
                <a:cubicBezTo>
                  <a:pt x="821106" y="64770"/>
                  <a:pt x="735381" y="20955"/>
                  <a:pt x="702996" y="92710"/>
                </a:cubicBezTo>
                <a:cubicBezTo>
                  <a:pt x="670611" y="164465"/>
                  <a:pt x="628701" y="337185"/>
                  <a:pt x="541071" y="404495"/>
                </a:cubicBezTo>
                <a:cubicBezTo>
                  <a:pt x="453441" y="471805"/>
                  <a:pt x="370256" y="471805"/>
                  <a:pt x="263576" y="427990"/>
                </a:cubicBezTo>
                <a:cubicBezTo>
                  <a:pt x="156896" y="384175"/>
                  <a:pt x="45771" y="267970"/>
                  <a:pt x="8941" y="184785"/>
                </a:cubicBezTo>
                <a:cubicBezTo>
                  <a:pt x="-27889" y="101600"/>
                  <a:pt x="59741" y="41275"/>
                  <a:pt x="78791" y="11430"/>
                </a:cubicBezTo>
              </a:path>
            </a:pathLst>
          </a:custGeom>
        </p:spPr>
        <p:style>
          <a:lnRef idx="1">
            <a:schemeClr val="accent5"/>
          </a:lnRef>
          <a:fillRef idx="0">
            <a:schemeClr val="accent5"/>
          </a:fillRef>
          <a:effectRef idx="0">
            <a:schemeClr val="accent5"/>
          </a:effectRef>
          <a:fontRef idx="minor">
            <a:schemeClr val="tx1"/>
          </a:fontRef>
        </p:style>
        <p:txBody>
          <a:bodyPr rtlCol="0" anchor="ctr"/>
          <a:p>
            <a:pPr algn="ctr"/>
            <a:endParaRPr lang="zh-CN" altLang="en-US"/>
          </a:p>
        </p:txBody>
      </p:sp>
      <p:cxnSp>
        <p:nvCxnSpPr>
          <p:cNvPr id="17" name="直接连接符 16"/>
          <p:cNvCxnSpPr/>
          <p:nvPr/>
        </p:nvCxnSpPr>
        <p:spPr>
          <a:xfrm>
            <a:off x="6673850" y="3931920"/>
            <a:ext cx="659130" cy="22860"/>
          </a:xfrm>
          <a:prstGeom prst="line">
            <a:avLst/>
          </a:prstGeom>
        </p:spPr>
        <p:style>
          <a:lnRef idx="1">
            <a:schemeClr val="accent5"/>
          </a:lnRef>
          <a:fillRef idx="0">
            <a:schemeClr val="accent5"/>
          </a:fillRef>
          <a:effectRef idx="0">
            <a:schemeClr val="accent5"/>
          </a:effectRef>
          <a:fontRef idx="minor">
            <a:schemeClr val="tx1"/>
          </a:fontRef>
        </p:style>
      </p:cxnSp>
      <p:cxnSp>
        <p:nvCxnSpPr>
          <p:cNvPr id="18" name="直接连接符 17"/>
          <p:cNvCxnSpPr/>
          <p:nvPr/>
        </p:nvCxnSpPr>
        <p:spPr>
          <a:xfrm>
            <a:off x="6928485" y="4429125"/>
            <a:ext cx="624840" cy="22860"/>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直接连接符 18"/>
          <p:cNvCxnSpPr/>
          <p:nvPr/>
        </p:nvCxnSpPr>
        <p:spPr>
          <a:xfrm>
            <a:off x="6962775" y="4636770"/>
            <a:ext cx="682625" cy="23495"/>
          </a:xfrm>
          <a:prstGeom prst="line">
            <a:avLst/>
          </a:prstGeom>
        </p:spPr>
        <p:style>
          <a:lnRef idx="1">
            <a:schemeClr val="accent5"/>
          </a:lnRef>
          <a:fillRef idx="0">
            <a:schemeClr val="accent5"/>
          </a:fillRef>
          <a:effectRef idx="0">
            <a:schemeClr val="accent5"/>
          </a:effectRef>
          <a:fontRef idx="minor">
            <a:schemeClr val="tx1"/>
          </a:fontRef>
        </p:style>
      </p:cxnSp>
      <p:cxnSp>
        <p:nvCxnSpPr>
          <p:cNvPr id="20" name="直接连接符 19"/>
          <p:cNvCxnSpPr/>
          <p:nvPr/>
        </p:nvCxnSpPr>
        <p:spPr>
          <a:xfrm>
            <a:off x="6928485" y="5099685"/>
            <a:ext cx="751840" cy="11430"/>
          </a:xfrm>
          <a:prstGeom prst="line">
            <a:avLst/>
          </a:prstGeom>
        </p:spPr>
        <p:style>
          <a:lnRef idx="1">
            <a:schemeClr val="accent5"/>
          </a:lnRef>
          <a:fillRef idx="0">
            <a:schemeClr val="accent5"/>
          </a:fillRef>
          <a:effectRef idx="0">
            <a:schemeClr val="accent5"/>
          </a:effectRef>
          <a:fontRef idx="minor">
            <a:schemeClr val="tx1"/>
          </a:fontRef>
        </p:style>
      </p:cxnSp>
    </p:spTree>
    <p:custDataLst>
      <p:tags r:id="rId3"/>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38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弧形 2"/>
          <p:cNvSpPr/>
          <p:nvPr/>
        </p:nvSpPr>
        <p:spPr>
          <a:xfrm>
            <a:off x="318228" y="292100"/>
            <a:ext cx="610437" cy="610437"/>
          </a:xfrm>
          <a:prstGeom prst="arc">
            <a:avLst>
              <a:gd name="adj1" fmla="val 6452328"/>
              <a:gd name="adj2" fmla="val 18734586"/>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418647" y="440872"/>
            <a:ext cx="2121569" cy="461665"/>
          </a:xfrm>
          <a:prstGeom prst="rect">
            <a:avLst/>
          </a:prstGeom>
          <a:noFill/>
        </p:spPr>
        <p:txBody>
          <a:bodyPr wrap="square" rtlCol="0">
            <a:spAutoFit/>
          </a:bodyPr>
          <a:lstStyle/>
          <a:p>
            <a:r>
              <a:rPr lang="zh-CN" altLang="en-US" sz="2400">
                <a:solidFill>
                  <a:srgbClr val="EDD84B"/>
                </a:solidFill>
                <a:latin typeface="思源宋體 Heavy" panose="02020900000000000000" pitchFamily="18" charset="-128"/>
                <a:ea typeface="思源宋體 Heavy" panose="02020900000000000000" pitchFamily="18" charset="-128"/>
              </a:rPr>
              <a:t>这里填写名称</a:t>
            </a:r>
            <a:endParaRPr lang="zh-CN" altLang="en-US" sz="2400">
              <a:solidFill>
                <a:srgbClr val="EDD84B"/>
              </a:solidFill>
              <a:latin typeface="思源宋體 Heavy" panose="02020900000000000000" pitchFamily="18" charset="-128"/>
              <a:ea typeface="思源宋體 Heavy" panose="02020900000000000000" pitchFamily="18" charset="-128"/>
            </a:endParaRPr>
          </a:p>
        </p:txBody>
      </p:sp>
      <p:sp>
        <p:nvSpPr>
          <p:cNvPr id="5" name="六边形 4"/>
          <p:cNvSpPr/>
          <p:nvPr/>
        </p:nvSpPr>
        <p:spPr>
          <a:xfrm rot="16200000">
            <a:off x="1540608" y="1873768"/>
            <a:ext cx="1994333" cy="1719253"/>
          </a:xfrm>
          <a:prstGeom prst="hexagon">
            <a:avLst/>
          </a:prstGeom>
          <a:solidFill>
            <a:srgbClr val="EDD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六边形 5"/>
          <p:cNvSpPr/>
          <p:nvPr/>
        </p:nvSpPr>
        <p:spPr>
          <a:xfrm rot="16200000">
            <a:off x="5099363" y="1873768"/>
            <a:ext cx="1994333" cy="1719253"/>
          </a:xfrm>
          <a:prstGeom prst="hexagon">
            <a:avLst/>
          </a:prstGeom>
          <a:solidFill>
            <a:srgbClr val="EDD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六边形 6"/>
          <p:cNvSpPr/>
          <p:nvPr/>
        </p:nvSpPr>
        <p:spPr>
          <a:xfrm rot="16200000">
            <a:off x="8658118" y="1873768"/>
            <a:ext cx="1994334" cy="1719254"/>
          </a:xfrm>
          <a:prstGeom prst="hexagon">
            <a:avLst/>
          </a:prstGeom>
          <a:solidFill>
            <a:srgbClr val="EDD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8" name="组合 7"/>
          <p:cNvGrpSpPr/>
          <p:nvPr/>
        </p:nvGrpSpPr>
        <p:grpSpPr>
          <a:xfrm>
            <a:off x="5737796" y="2415807"/>
            <a:ext cx="717466" cy="635177"/>
            <a:chOff x="7197838" y="4508323"/>
            <a:chExt cx="463956" cy="410743"/>
          </a:xfrm>
          <a:solidFill>
            <a:schemeClr val="bg1"/>
          </a:solidFill>
        </p:grpSpPr>
        <p:sp>
          <p:nvSpPr>
            <p:cNvPr id="9" name="Freeform 336"/>
            <p:cNvSpPr>
              <a:spLocks noEditPoints="1"/>
            </p:cNvSpPr>
            <p:nvPr/>
          </p:nvSpPr>
          <p:spPr bwMode="auto">
            <a:xfrm>
              <a:off x="7197838" y="4508323"/>
              <a:ext cx="463956" cy="410743"/>
            </a:xfrm>
            <a:custGeom>
              <a:avLst/>
              <a:gdLst>
                <a:gd name="T0" fmla="*/ 215 w 222"/>
                <a:gd name="T1" fmla="*/ 0 h 197"/>
                <a:gd name="T2" fmla="*/ 7 w 222"/>
                <a:gd name="T3" fmla="*/ 0 h 197"/>
                <a:gd name="T4" fmla="*/ 0 w 222"/>
                <a:gd name="T5" fmla="*/ 8 h 197"/>
                <a:gd name="T6" fmla="*/ 0 w 222"/>
                <a:gd name="T7" fmla="*/ 190 h 197"/>
                <a:gd name="T8" fmla="*/ 7 w 222"/>
                <a:gd name="T9" fmla="*/ 197 h 197"/>
                <a:gd name="T10" fmla="*/ 215 w 222"/>
                <a:gd name="T11" fmla="*/ 197 h 197"/>
                <a:gd name="T12" fmla="*/ 222 w 222"/>
                <a:gd name="T13" fmla="*/ 190 h 197"/>
                <a:gd name="T14" fmla="*/ 222 w 222"/>
                <a:gd name="T15" fmla="*/ 8 h 197"/>
                <a:gd name="T16" fmla="*/ 215 w 222"/>
                <a:gd name="T17" fmla="*/ 0 h 197"/>
                <a:gd name="T18" fmla="*/ 171 w 222"/>
                <a:gd name="T19" fmla="*/ 16 h 197"/>
                <a:gd name="T20" fmla="*/ 180 w 222"/>
                <a:gd name="T21" fmla="*/ 25 h 197"/>
                <a:gd name="T22" fmla="*/ 171 w 222"/>
                <a:gd name="T23" fmla="*/ 34 h 197"/>
                <a:gd name="T24" fmla="*/ 162 w 222"/>
                <a:gd name="T25" fmla="*/ 25 h 197"/>
                <a:gd name="T26" fmla="*/ 171 w 222"/>
                <a:gd name="T27" fmla="*/ 16 h 197"/>
                <a:gd name="T28" fmla="*/ 143 w 222"/>
                <a:gd name="T29" fmla="*/ 16 h 197"/>
                <a:gd name="T30" fmla="*/ 153 w 222"/>
                <a:gd name="T31" fmla="*/ 25 h 197"/>
                <a:gd name="T32" fmla="*/ 143 w 222"/>
                <a:gd name="T33" fmla="*/ 34 h 197"/>
                <a:gd name="T34" fmla="*/ 134 w 222"/>
                <a:gd name="T35" fmla="*/ 25 h 197"/>
                <a:gd name="T36" fmla="*/ 143 w 222"/>
                <a:gd name="T37" fmla="*/ 16 h 197"/>
                <a:gd name="T38" fmla="*/ 208 w 222"/>
                <a:gd name="T39" fmla="*/ 183 h 197"/>
                <a:gd name="T40" fmla="*/ 14 w 222"/>
                <a:gd name="T41" fmla="*/ 183 h 197"/>
                <a:gd name="T42" fmla="*/ 14 w 222"/>
                <a:gd name="T43" fmla="*/ 50 h 197"/>
                <a:gd name="T44" fmla="*/ 208 w 222"/>
                <a:gd name="T45" fmla="*/ 50 h 197"/>
                <a:gd name="T46" fmla="*/ 208 w 222"/>
                <a:gd name="T47" fmla="*/ 183 h 197"/>
                <a:gd name="T48" fmla="*/ 199 w 222"/>
                <a:gd name="T49" fmla="*/ 34 h 197"/>
                <a:gd name="T50" fmla="*/ 189 w 222"/>
                <a:gd name="T51" fmla="*/ 25 h 197"/>
                <a:gd name="T52" fmla="*/ 199 w 222"/>
                <a:gd name="T53" fmla="*/ 16 h 197"/>
                <a:gd name="T54" fmla="*/ 208 w 222"/>
                <a:gd name="T55" fmla="*/ 25 h 197"/>
                <a:gd name="T56" fmla="*/ 199 w 222"/>
                <a:gd name="T57" fmla="*/ 3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2" h="197">
                  <a:moveTo>
                    <a:pt x="215" y="0"/>
                  </a:moveTo>
                  <a:cubicBezTo>
                    <a:pt x="7" y="0"/>
                    <a:pt x="7" y="0"/>
                    <a:pt x="7" y="0"/>
                  </a:cubicBezTo>
                  <a:cubicBezTo>
                    <a:pt x="4" y="0"/>
                    <a:pt x="0" y="4"/>
                    <a:pt x="0" y="8"/>
                  </a:cubicBezTo>
                  <a:cubicBezTo>
                    <a:pt x="0" y="190"/>
                    <a:pt x="0" y="190"/>
                    <a:pt x="0" y="190"/>
                  </a:cubicBezTo>
                  <a:cubicBezTo>
                    <a:pt x="0" y="194"/>
                    <a:pt x="4" y="197"/>
                    <a:pt x="7" y="197"/>
                  </a:cubicBezTo>
                  <a:cubicBezTo>
                    <a:pt x="215" y="197"/>
                    <a:pt x="215" y="197"/>
                    <a:pt x="215" y="197"/>
                  </a:cubicBezTo>
                  <a:cubicBezTo>
                    <a:pt x="219" y="197"/>
                    <a:pt x="222" y="194"/>
                    <a:pt x="222" y="190"/>
                  </a:cubicBezTo>
                  <a:cubicBezTo>
                    <a:pt x="222" y="8"/>
                    <a:pt x="222" y="8"/>
                    <a:pt x="222" y="8"/>
                  </a:cubicBezTo>
                  <a:cubicBezTo>
                    <a:pt x="222" y="4"/>
                    <a:pt x="219" y="0"/>
                    <a:pt x="215" y="0"/>
                  </a:cubicBezTo>
                  <a:close/>
                  <a:moveTo>
                    <a:pt x="171" y="16"/>
                  </a:moveTo>
                  <a:cubicBezTo>
                    <a:pt x="176" y="16"/>
                    <a:pt x="180" y="20"/>
                    <a:pt x="180" y="25"/>
                  </a:cubicBezTo>
                  <a:cubicBezTo>
                    <a:pt x="180" y="30"/>
                    <a:pt x="176" y="34"/>
                    <a:pt x="171" y="34"/>
                  </a:cubicBezTo>
                  <a:cubicBezTo>
                    <a:pt x="166" y="34"/>
                    <a:pt x="162" y="30"/>
                    <a:pt x="162" y="25"/>
                  </a:cubicBezTo>
                  <a:cubicBezTo>
                    <a:pt x="162" y="20"/>
                    <a:pt x="166" y="16"/>
                    <a:pt x="171" y="16"/>
                  </a:cubicBezTo>
                  <a:close/>
                  <a:moveTo>
                    <a:pt x="143" y="16"/>
                  </a:moveTo>
                  <a:cubicBezTo>
                    <a:pt x="149" y="16"/>
                    <a:pt x="153" y="20"/>
                    <a:pt x="153" y="25"/>
                  </a:cubicBezTo>
                  <a:cubicBezTo>
                    <a:pt x="153" y="30"/>
                    <a:pt x="149" y="34"/>
                    <a:pt x="143" y="34"/>
                  </a:cubicBezTo>
                  <a:cubicBezTo>
                    <a:pt x="138" y="34"/>
                    <a:pt x="134" y="30"/>
                    <a:pt x="134" y="25"/>
                  </a:cubicBezTo>
                  <a:cubicBezTo>
                    <a:pt x="134" y="20"/>
                    <a:pt x="138" y="16"/>
                    <a:pt x="143" y="16"/>
                  </a:cubicBezTo>
                  <a:close/>
                  <a:moveTo>
                    <a:pt x="208" y="183"/>
                  </a:moveTo>
                  <a:cubicBezTo>
                    <a:pt x="14" y="183"/>
                    <a:pt x="14" y="183"/>
                    <a:pt x="14" y="183"/>
                  </a:cubicBezTo>
                  <a:cubicBezTo>
                    <a:pt x="14" y="50"/>
                    <a:pt x="14" y="50"/>
                    <a:pt x="14" y="50"/>
                  </a:cubicBezTo>
                  <a:cubicBezTo>
                    <a:pt x="208" y="50"/>
                    <a:pt x="208" y="50"/>
                    <a:pt x="208" y="50"/>
                  </a:cubicBezTo>
                  <a:lnTo>
                    <a:pt x="208" y="183"/>
                  </a:lnTo>
                  <a:close/>
                  <a:moveTo>
                    <a:pt x="199" y="34"/>
                  </a:moveTo>
                  <a:cubicBezTo>
                    <a:pt x="193" y="34"/>
                    <a:pt x="189" y="30"/>
                    <a:pt x="189" y="25"/>
                  </a:cubicBezTo>
                  <a:cubicBezTo>
                    <a:pt x="189" y="20"/>
                    <a:pt x="193" y="16"/>
                    <a:pt x="199" y="16"/>
                  </a:cubicBezTo>
                  <a:cubicBezTo>
                    <a:pt x="204" y="16"/>
                    <a:pt x="208" y="20"/>
                    <a:pt x="208" y="25"/>
                  </a:cubicBezTo>
                  <a:cubicBezTo>
                    <a:pt x="208" y="30"/>
                    <a:pt x="204" y="34"/>
                    <a:pt x="199" y="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0" name="Freeform 337"/>
            <p:cNvSpPr/>
            <p:nvPr/>
          </p:nvSpPr>
          <p:spPr bwMode="auto">
            <a:xfrm>
              <a:off x="7492176" y="4633042"/>
              <a:ext cx="44899" cy="38248"/>
            </a:xfrm>
            <a:custGeom>
              <a:avLst/>
              <a:gdLst>
                <a:gd name="T0" fmla="*/ 21 w 21"/>
                <a:gd name="T1" fmla="*/ 14 h 18"/>
                <a:gd name="T2" fmla="*/ 17 w 21"/>
                <a:gd name="T3" fmla="*/ 18 h 18"/>
                <a:gd name="T4" fmla="*/ 3 w 21"/>
                <a:gd name="T5" fmla="*/ 18 h 18"/>
                <a:gd name="T6" fmla="*/ 0 w 21"/>
                <a:gd name="T7" fmla="*/ 14 h 18"/>
                <a:gd name="T8" fmla="*/ 0 w 21"/>
                <a:gd name="T9" fmla="*/ 3 h 18"/>
                <a:gd name="T10" fmla="*/ 3 w 21"/>
                <a:gd name="T11" fmla="*/ 0 h 18"/>
                <a:gd name="T12" fmla="*/ 17 w 21"/>
                <a:gd name="T13" fmla="*/ 0 h 18"/>
                <a:gd name="T14" fmla="*/ 21 w 21"/>
                <a:gd name="T15" fmla="*/ 3 h 18"/>
                <a:gd name="T16" fmla="*/ 21 w 21"/>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14"/>
                  </a:moveTo>
                  <a:cubicBezTo>
                    <a:pt x="21" y="16"/>
                    <a:pt x="19" y="18"/>
                    <a:pt x="17" y="18"/>
                  </a:cubicBezTo>
                  <a:cubicBezTo>
                    <a:pt x="3" y="18"/>
                    <a:pt x="3" y="18"/>
                    <a:pt x="3" y="18"/>
                  </a:cubicBezTo>
                  <a:cubicBezTo>
                    <a:pt x="1" y="18"/>
                    <a:pt x="0" y="16"/>
                    <a:pt x="0" y="14"/>
                  </a:cubicBezTo>
                  <a:cubicBezTo>
                    <a:pt x="0" y="3"/>
                    <a:pt x="0" y="3"/>
                    <a:pt x="0" y="3"/>
                  </a:cubicBezTo>
                  <a:cubicBezTo>
                    <a:pt x="0" y="2"/>
                    <a:pt x="1" y="0"/>
                    <a:pt x="3" y="0"/>
                  </a:cubicBezTo>
                  <a:cubicBezTo>
                    <a:pt x="17" y="0"/>
                    <a:pt x="17" y="0"/>
                    <a:pt x="17" y="0"/>
                  </a:cubicBezTo>
                  <a:cubicBezTo>
                    <a:pt x="19" y="0"/>
                    <a:pt x="21" y="2"/>
                    <a:pt x="21" y="3"/>
                  </a:cubicBezTo>
                  <a:lnTo>
                    <a:pt x="21" y="14"/>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1" name="Freeform 338"/>
            <p:cNvSpPr/>
            <p:nvPr/>
          </p:nvSpPr>
          <p:spPr bwMode="auto">
            <a:xfrm>
              <a:off x="7425659" y="4664638"/>
              <a:ext cx="49888" cy="54877"/>
            </a:xfrm>
            <a:custGeom>
              <a:avLst/>
              <a:gdLst>
                <a:gd name="T0" fmla="*/ 22 w 24"/>
                <a:gd name="T1" fmla="*/ 7 h 26"/>
                <a:gd name="T2" fmla="*/ 23 w 24"/>
                <a:gd name="T3" fmla="*/ 11 h 26"/>
                <a:gd name="T4" fmla="*/ 16 w 24"/>
                <a:gd name="T5" fmla="*/ 24 h 26"/>
                <a:gd name="T6" fmla="*/ 11 w 24"/>
                <a:gd name="T7" fmla="*/ 25 h 26"/>
                <a:gd name="T8" fmla="*/ 2 w 24"/>
                <a:gd name="T9" fmla="*/ 19 h 26"/>
                <a:gd name="T10" fmla="*/ 1 w 24"/>
                <a:gd name="T11" fmla="*/ 15 h 26"/>
                <a:gd name="T12" fmla="*/ 8 w 24"/>
                <a:gd name="T13" fmla="*/ 3 h 26"/>
                <a:gd name="T14" fmla="*/ 12 w 24"/>
                <a:gd name="T15" fmla="*/ 1 h 26"/>
                <a:gd name="T16" fmla="*/ 22 w 24"/>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6">
                  <a:moveTo>
                    <a:pt x="22" y="7"/>
                  </a:moveTo>
                  <a:cubicBezTo>
                    <a:pt x="23" y="8"/>
                    <a:pt x="24" y="10"/>
                    <a:pt x="23" y="11"/>
                  </a:cubicBezTo>
                  <a:cubicBezTo>
                    <a:pt x="16" y="24"/>
                    <a:pt x="16" y="24"/>
                    <a:pt x="16" y="24"/>
                  </a:cubicBezTo>
                  <a:cubicBezTo>
                    <a:pt x="15" y="25"/>
                    <a:pt x="13" y="26"/>
                    <a:pt x="11" y="25"/>
                  </a:cubicBezTo>
                  <a:cubicBezTo>
                    <a:pt x="2" y="19"/>
                    <a:pt x="2" y="19"/>
                    <a:pt x="2" y="19"/>
                  </a:cubicBezTo>
                  <a:cubicBezTo>
                    <a:pt x="0" y="18"/>
                    <a:pt x="0" y="16"/>
                    <a:pt x="1" y="15"/>
                  </a:cubicBezTo>
                  <a:cubicBezTo>
                    <a:pt x="8" y="3"/>
                    <a:pt x="8" y="3"/>
                    <a:pt x="8" y="3"/>
                  </a:cubicBezTo>
                  <a:cubicBezTo>
                    <a:pt x="9" y="1"/>
                    <a:pt x="11" y="0"/>
                    <a:pt x="12" y="1"/>
                  </a:cubicBezTo>
                  <a:lnTo>
                    <a:pt x="22" y="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2" name="Freeform 339"/>
            <p:cNvSpPr/>
            <p:nvPr/>
          </p:nvSpPr>
          <p:spPr bwMode="auto">
            <a:xfrm>
              <a:off x="7427321" y="4742795"/>
              <a:ext cx="49888" cy="51551"/>
            </a:xfrm>
            <a:custGeom>
              <a:avLst/>
              <a:gdLst>
                <a:gd name="T0" fmla="*/ 12 w 24"/>
                <a:gd name="T1" fmla="*/ 1 h 25"/>
                <a:gd name="T2" fmla="*/ 16 w 24"/>
                <a:gd name="T3" fmla="*/ 2 h 25"/>
                <a:gd name="T4" fmla="*/ 23 w 24"/>
                <a:gd name="T5" fmla="*/ 14 h 25"/>
                <a:gd name="T6" fmla="*/ 22 w 24"/>
                <a:gd name="T7" fmla="*/ 19 h 25"/>
                <a:gd name="T8" fmla="*/ 13 w 24"/>
                <a:gd name="T9" fmla="*/ 24 h 25"/>
                <a:gd name="T10" fmla="*/ 8 w 24"/>
                <a:gd name="T11" fmla="*/ 23 h 25"/>
                <a:gd name="T12" fmla="*/ 1 w 24"/>
                <a:gd name="T13" fmla="*/ 10 h 25"/>
                <a:gd name="T14" fmla="*/ 2 w 24"/>
                <a:gd name="T15" fmla="*/ 6 h 25"/>
                <a:gd name="T16" fmla="*/ 12 w 24"/>
                <a:gd name="T1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5">
                  <a:moveTo>
                    <a:pt x="12" y="1"/>
                  </a:moveTo>
                  <a:cubicBezTo>
                    <a:pt x="13" y="0"/>
                    <a:pt x="15" y="0"/>
                    <a:pt x="16" y="2"/>
                  </a:cubicBezTo>
                  <a:cubicBezTo>
                    <a:pt x="23" y="14"/>
                    <a:pt x="23" y="14"/>
                    <a:pt x="23" y="14"/>
                  </a:cubicBezTo>
                  <a:cubicBezTo>
                    <a:pt x="24" y="16"/>
                    <a:pt x="24" y="18"/>
                    <a:pt x="22" y="19"/>
                  </a:cubicBezTo>
                  <a:cubicBezTo>
                    <a:pt x="13" y="24"/>
                    <a:pt x="13" y="24"/>
                    <a:pt x="13" y="24"/>
                  </a:cubicBezTo>
                  <a:cubicBezTo>
                    <a:pt x="11" y="25"/>
                    <a:pt x="9" y="24"/>
                    <a:pt x="8" y="23"/>
                  </a:cubicBezTo>
                  <a:cubicBezTo>
                    <a:pt x="1" y="10"/>
                    <a:pt x="1" y="10"/>
                    <a:pt x="1" y="10"/>
                  </a:cubicBezTo>
                  <a:cubicBezTo>
                    <a:pt x="0" y="9"/>
                    <a:pt x="1" y="7"/>
                    <a:pt x="2" y="6"/>
                  </a:cubicBezTo>
                  <a:lnTo>
                    <a:pt x="12" y="1"/>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3" name="Freeform 340"/>
            <p:cNvSpPr/>
            <p:nvPr/>
          </p:nvSpPr>
          <p:spPr bwMode="auto">
            <a:xfrm>
              <a:off x="7498827" y="4784368"/>
              <a:ext cx="41574" cy="36584"/>
            </a:xfrm>
            <a:custGeom>
              <a:avLst/>
              <a:gdLst>
                <a:gd name="T0" fmla="*/ 0 w 20"/>
                <a:gd name="T1" fmla="*/ 4 h 18"/>
                <a:gd name="T2" fmla="*/ 3 w 20"/>
                <a:gd name="T3" fmla="*/ 0 h 18"/>
                <a:gd name="T4" fmla="*/ 17 w 20"/>
                <a:gd name="T5" fmla="*/ 0 h 18"/>
                <a:gd name="T6" fmla="*/ 20 w 20"/>
                <a:gd name="T7" fmla="*/ 4 h 18"/>
                <a:gd name="T8" fmla="*/ 20 w 20"/>
                <a:gd name="T9" fmla="*/ 15 h 18"/>
                <a:gd name="T10" fmla="*/ 17 w 20"/>
                <a:gd name="T11" fmla="*/ 18 h 18"/>
                <a:gd name="T12" fmla="*/ 3 w 20"/>
                <a:gd name="T13" fmla="*/ 18 h 18"/>
                <a:gd name="T14" fmla="*/ 0 w 20"/>
                <a:gd name="T15" fmla="*/ 15 h 18"/>
                <a:gd name="T16" fmla="*/ 0 w 20"/>
                <a:gd name="T1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8">
                  <a:moveTo>
                    <a:pt x="0" y="4"/>
                  </a:moveTo>
                  <a:cubicBezTo>
                    <a:pt x="0" y="2"/>
                    <a:pt x="1" y="0"/>
                    <a:pt x="3" y="0"/>
                  </a:cubicBezTo>
                  <a:cubicBezTo>
                    <a:pt x="17" y="0"/>
                    <a:pt x="17" y="0"/>
                    <a:pt x="17" y="0"/>
                  </a:cubicBezTo>
                  <a:cubicBezTo>
                    <a:pt x="19" y="0"/>
                    <a:pt x="20" y="2"/>
                    <a:pt x="20" y="4"/>
                  </a:cubicBezTo>
                  <a:cubicBezTo>
                    <a:pt x="20" y="15"/>
                    <a:pt x="20" y="15"/>
                    <a:pt x="20" y="15"/>
                  </a:cubicBezTo>
                  <a:cubicBezTo>
                    <a:pt x="20" y="16"/>
                    <a:pt x="19" y="18"/>
                    <a:pt x="17" y="18"/>
                  </a:cubicBezTo>
                  <a:cubicBezTo>
                    <a:pt x="3" y="18"/>
                    <a:pt x="3" y="18"/>
                    <a:pt x="3" y="18"/>
                  </a:cubicBezTo>
                  <a:cubicBezTo>
                    <a:pt x="1" y="18"/>
                    <a:pt x="0" y="16"/>
                    <a:pt x="0" y="15"/>
                  </a:cubicBezTo>
                  <a:lnTo>
                    <a:pt x="0" y="4"/>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4" name="Freeform 341"/>
            <p:cNvSpPr/>
            <p:nvPr/>
          </p:nvSpPr>
          <p:spPr bwMode="auto">
            <a:xfrm>
              <a:off x="7558693" y="4736143"/>
              <a:ext cx="49888" cy="54877"/>
            </a:xfrm>
            <a:custGeom>
              <a:avLst/>
              <a:gdLst>
                <a:gd name="T0" fmla="*/ 2 w 24"/>
                <a:gd name="T1" fmla="*/ 19 h 26"/>
                <a:gd name="T2" fmla="*/ 1 w 24"/>
                <a:gd name="T3" fmla="*/ 15 h 26"/>
                <a:gd name="T4" fmla="*/ 8 w 24"/>
                <a:gd name="T5" fmla="*/ 3 h 26"/>
                <a:gd name="T6" fmla="*/ 12 w 24"/>
                <a:gd name="T7" fmla="*/ 1 h 26"/>
                <a:gd name="T8" fmla="*/ 22 w 24"/>
                <a:gd name="T9" fmla="*/ 7 h 26"/>
                <a:gd name="T10" fmla="*/ 23 w 24"/>
                <a:gd name="T11" fmla="*/ 11 h 26"/>
                <a:gd name="T12" fmla="*/ 16 w 24"/>
                <a:gd name="T13" fmla="*/ 23 h 26"/>
                <a:gd name="T14" fmla="*/ 11 w 24"/>
                <a:gd name="T15" fmla="*/ 25 h 26"/>
                <a:gd name="T16" fmla="*/ 2 w 24"/>
                <a:gd name="T17"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6">
                  <a:moveTo>
                    <a:pt x="2" y="19"/>
                  </a:moveTo>
                  <a:cubicBezTo>
                    <a:pt x="0" y="18"/>
                    <a:pt x="0" y="16"/>
                    <a:pt x="1" y="15"/>
                  </a:cubicBezTo>
                  <a:cubicBezTo>
                    <a:pt x="8" y="3"/>
                    <a:pt x="8" y="3"/>
                    <a:pt x="8" y="3"/>
                  </a:cubicBezTo>
                  <a:cubicBezTo>
                    <a:pt x="8" y="1"/>
                    <a:pt x="11" y="0"/>
                    <a:pt x="12" y="1"/>
                  </a:cubicBezTo>
                  <a:cubicBezTo>
                    <a:pt x="22" y="7"/>
                    <a:pt x="22" y="7"/>
                    <a:pt x="22" y="7"/>
                  </a:cubicBezTo>
                  <a:cubicBezTo>
                    <a:pt x="23" y="8"/>
                    <a:pt x="24" y="10"/>
                    <a:pt x="23" y="11"/>
                  </a:cubicBezTo>
                  <a:cubicBezTo>
                    <a:pt x="16" y="23"/>
                    <a:pt x="16" y="23"/>
                    <a:pt x="16" y="23"/>
                  </a:cubicBezTo>
                  <a:cubicBezTo>
                    <a:pt x="15" y="25"/>
                    <a:pt x="13" y="26"/>
                    <a:pt x="11" y="25"/>
                  </a:cubicBezTo>
                  <a:lnTo>
                    <a:pt x="2" y="19"/>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5" name="Freeform 342"/>
            <p:cNvSpPr/>
            <p:nvPr/>
          </p:nvSpPr>
          <p:spPr bwMode="auto">
            <a:xfrm>
              <a:off x="7555367" y="4661312"/>
              <a:ext cx="49888" cy="51551"/>
            </a:xfrm>
            <a:custGeom>
              <a:avLst/>
              <a:gdLst>
                <a:gd name="T0" fmla="*/ 13 w 24"/>
                <a:gd name="T1" fmla="*/ 25 h 25"/>
                <a:gd name="T2" fmla="*/ 8 w 24"/>
                <a:gd name="T3" fmla="*/ 23 h 25"/>
                <a:gd name="T4" fmla="*/ 1 w 24"/>
                <a:gd name="T5" fmla="*/ 11 h 25"/>
                <a:gd name="T6" fmla="*/ 2 w 24"/>
                <a:gd name="T7" fmla="*/ 7 h 25"/>
                <a:gd name="T8" fmla="*/ 12 w 24"/>
                <a:gd name="T9" fmla="*/ 1 h 25"/>
                <a:gd name="T10" fmla="*/ 16 w 24"/>
                <a:gd name="T11" fmla="*/ 2 h 25"/>
                <a:gd name="T12" fmla="*/ 23 w 24"/>
                <a:gd name="T13" fmla="*/ 15 h 25"/>
                <a:gd name="T14" fmla="*/ 22 w 24"/>
                <a:gd name="T15" fmla="*/ 19 h 25"/>
                <a:gd name="T16" fmla="*/ 13 w 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5">
                  <a:moveTo>
                    <a:pt x="13" y="25"/>
                  </a:moveTo>
                  <a:cubicBezTo>
                    <a:pt x="11" y="25"/>
                    <a:pt x="9" y="25"/>
                    <a:pt x="8" y="23"/>
                  </a:cubicBezTo>
                  <a:cubicBezTo>
                    <a:pt x="1" y="11"/>
                    <a:pt x="1" y="11"/>
                    <a:pt x="1" y="11"/>
                  </a:cubicBezTo>
                  <a:cubicBezTo>
                    <a:pt x="0" y="9"/>
                    <a:pt x="1" y="7"/>
                    <a:pt x="2" y="7"/>
                  </a:cubicBezTo>
                  <a:cubicBezTo>
                    <a:pt x="12" y="1"/>
                    <a:pt x="12" y="1"/>
                    <a:pt x="12" y="1"/>
                  </a:cubicBezTo>
                  <a:cubicBezTo>
                    <a:pt x="13" y="0"/>
                    <a:pt x="15" y="1"/>
                    <a:pt x="16" y="2"/>
                  </a:cubicBezTo>
                  <a:cubicBezTo>
                    <a:pt x="23" y="15"/>
                    <a:pt x="23" y="15"/>
                    <a:pt x="23" y="15"/>
                  </a:cubicBezTo>
                  <a:cubicBezTo>
                    <a:pt x="24" y="16"/>
                    <a:pt x="24" y="18"/>
                    <a:pt x="22" y="19"/>
                  </a:cubicBezTo>
                  <a:lnTo>
                    <a:pt x="13" y="25"/>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6" name="Freeform 343"/>
            <p:cNvSpPr>
              <a:spLocks noEditPoints="1"/>
            </p:cNvSpPr>
            <p:nvPr/>
          </p:nvSpPr>
          <p:spPr bwMode="auto">
            <a:xfrm>
              <a:off x="7448940" y="4661312"/>
              <a:ext cx="134697" cy="133034"/>
            </a:xfrm>
            <a:custGeom>
              <a:avLst/>
              <a:gdLst>
                <a:gd name="T0" fmla="*/ 33 w 65"/>
                <a:gd name="T1" fmla="*/ 0 h 64"/>
                <a:gd name="T2" fmla="*/ 0 w 65"/>
                <a:gd name="T3" fmla="*/ 32 h 64"/>
                <a:gd name="T4" fmla="*/ 33 w 65"/>
                <a:gd name="T5" fmla="*/ 64 h 64"/>
                <a:gd name="T6" fmla="*/ 65 w 65"/>
                <a:gd name="T7" fmla="*/ 32 h 64"/>
                <a:gd name="T8" fmla="*/ 33 w 65"/>
                <a:gd name="T9" fmla="*/ 0 h 64"/>
                <a:gd name="T10" fmla="*/ 33 w 65"/>
                <a:gd name="T11" fmla="*/ 48 h 64"/>
                <a:gd name="T12" fmla="*/ 17 w 65"/>
                <a:gd name="T13" fmla="*/ 32 h 64"/>
                <a:gd name="T14" fmla="*/ 33 w 65"/>
                <a:gd name="T15" fmla="*/ 17 h 64"/>
                <a:gd name="T16" fmla="*/ 48 w 65"/>
                <a:gd name="T17" fmla="*/ 32 h 64"/>
                <a:gd name="T18" fmla="*/ 33 w 65"/>
                <a:gd name="T19"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4">
                  <a:moveTo>
                    <a:pt x="33" y="0"/>
                  </a:moveTo>
                  <a:cubicBezTo>
                    <a:pt x="15" y="0"/>
                    <a:pt x="0" y="14"/>
                    <a:pt x="0" y="32"/>
                  </a:cubicBezTo>
                  <a:cubicBezTo>
                    <a:pt x="0" y="50"/>
                    <a:pt x="15" y="64"/>
                    <a:pt x="33" y="64"/>
                  </a:cubicBezTo>
                  <a:cubicBezTo>
                    <a:pt x="51" y="64"/>
                    <a:pt x="65" y="50"/>
                    <a:pt x="65" y="32"/>
                  </a:cubicBezTo>
                  <a:cubicBezTo>
                    <a:pt x="65" y="14"/>
                    <a:pt x="51" y="0"/>
                    <a:pt x="33" y="0"/>
                  </a:cubicBezTo>
                  <a:close/>
                  <a:moveTo>
                    <a:pt x="33" y="48"/>
                  </a:moveTo>
                  <a:cubicBezTo>
                    <a:pt x="24" y="48"/>
                    <a:pt x="17" y="41"/>
                    <a:pt x="17" y="32"/>
                  </a:cubicBezTo>
                  <a:cubicBezTo>
                    <a:pt x="17" y="24"/>
                    <a:pt x="24" y="17"/>
                    <a:pt x="33" y="17"/>
                  </a:cubicBezTo>
                  <a:cubicBezTo>
                    <a:pt x="41" y="17"/>
                    <a:pt x="48" y="24"/>
                    <a:pt x="48" y="32"/>
                  </a:cubicBezTo>
                  <a:cubicBezTo>
                    <a:pt x="48" y="41"/>
                    <a:pt x="41" y="48"/>
                    <a:pt x="33" y="4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7" name="Freeform 344"/>
            <p:cNvSpPr/>
            <p:nvPr/>
          </p:nvSpPr>
          <p:spPr bwMode="auto">
            <a:xfrm>
              <a:off x="7254377" y="4641357"/>
              <a:ext cx="169618" cy="212854"/>
            </a:xfrm>
            <a:custGeom>
              <a:avLst/>
              <a:gdLst>
                <a:gd name="T0" fmla="*/ 35 w 81"/>
                <a:gd name="T1" fmla="*/ 101 h 102"/>
                <a:gd name="T2" fmla="*/ 36 w 81"/>
                <a:gd name="T3" fmla="*/ 101 h 102"/>
                <a:gd name="T4" fmla="*/ 36 w 81"/>
                <a:gd name="T5" fmla="*/ 102 h 102"/>
                <a:gd name="T6" fmla="*/ 37 w 81"/>
                <a:gd name="T7" fmla="*/ 102 h 102"/>
                <a:gd name="T8" fmla="*/ 38 w 81"/>
                <a:gd name="T9" fmla="*/ 102 h 102"/>
                <a:gd name="T10" fmla="*/ 40 w 81"/>
                <a:gd name="T11" fmla="*/ 102 h 102"/>
                <a:gd name="T12" fmla="*/ 40 w 81"/>
                <a:gd name="T13" fmla="*/ 102 h 102"/>
                <a:gd name="T14" fmla="*/ 40 w 81"/>
                <a:gd name="T15" fmla="*/ 102 h 102"/>
                <a:gd name="T16" fmla="*/ 42 w 81"/>
                <a:gd name="T17" fmla="*/ 102 h 102"/>
                <a:gd name="T18" fmla="*/ 42 w 81"/>
                <a:gd name="T19" fmla="*/ 102 h 102"/>
                <a:gd name="T20" fmla="*/ 43 w 81"/>
                <a:gd name="T21" fmla="*/ 102 h 102"/>
                <a:gd name="T22" fmla="*/ 44 w 81"/>
                <a:gd name="T23" fmla="*/ 101 h 102"/>
                <a:gd name="T24" fmla="*/ 45 w 81"/>
                <a:gd name="T25" fmla="*/ 101 h 102"/>
                <a:gd name="T26" fmla="*/ 45 w 81"/>
                <a:gd name="T27" fmla="*/ 101 h 102"/>
                <a:gd name="T28" fmla="*/ 46 w 81"/>
                <a:gd name="T29" fmla="*/ 100 h 102"/>
                <a:gd name="T30" fmla="*/ 76 w 81"/>
                <a:gd name="T31" fmla="*/ 78 h 102"/>
                <a:gd name="T32" fmla="*/ 78 w 81"/>
                <a:gd name="T33" fmla="*/ 65 h 102"/>
                <a:gd name="T34" fmla="*/ 64 w 81"/>
                <a:gd name="T35" fmla="*/ 62 h 102"/>
                <a:gd name="T36" fmla="*/ 50 w 81"/>
                <a:gd name="T37" fmla="*/ 73 h 102"/>
                <a:gd name="T38" fmla="*/ 50 w 81"/>
                <a:gd name="T39" fmla="*/ 10 h 102"/>
                <a:gd name="T40" fmla="*/ 40 w 81"/>
                <a:gd name="T41" fmla="*/ 0 h 102"/>
                <a:gd name="T42" fmla="*/ 30 w 81"/>
                <a:gd name="T43" fmla="*/ 10 h 102"/>
                <a:gd name="T44" fmla="*/ 30 w 81"/>
                <a:gd name="T45" fmla="*/ 73 h 102"/>
                <a:gd name="T46" fmla="*/ 15 w 81"/>
                <a:gd name="T47" fmla="*/ 62 h 102"/>
                <a:gd name="T48" fmla="*/ 1 w 81"/>
                <a:gd name="T49" fmla="*/ 65 h 102"/>
                <a:gd name="T50" fmla="*/ 0 w 81"/>
                <a:gd name="T51" fmla="*/ 70 h 102"/>
                <a:gd name="T52" fmla="*/ 4 w 81"/>
                <a:gd name="T53" fmla="*/ 78 h 102"/>
                <a:gd name="T54" fmla="*/ 34 w 81"/>
                <a:gd name="T55" fmla="*/ 100 h 102"/>
                <a:gd name="T56" fmla="*/ 34 w 81"/>
                <a:gd name="T57" fmla="*/ 101 h 102"/>
                <a:gd name="T58" fmla="*/ 35 w 81"/>
                <a:gd name="T59" fmla="*/ 10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 h="102">
                  <a:moveTo>
                    <a:pt x="35" y="101"/>
                  </a:moveTo>
                  <a:cubicBezTo>
                    <a:pt x="35" y="101"/>
                    <a:pt x="35" y="101"/>
                    <a:pt x="36" y="101"/>
                  </a:cubicBezTo>
                  <a:cubicBezTo>
                    <a:pt x="36" y="102"/>
                    <a:pt x="36" y="102"/>
                    <a:pt x="36" y="102"/>
                  </a:cubicBezTo>
                  <a:cubicBezTo>
                    <a:pt x="37" y="102"/>
                    <a:pt x="37" y="102"/>
                    <a:pt x="37" y="102"/>
                  </a:cubicBezTo>
                  <a:cubicBezTo>
                    <a:pt x="38" y="102"/>
                    <a:pt x="38" y="102"/>
                    <a:pt x="38" y="102"/>
                  </a:cubicBezTo>
                  <a:cubicBezTo>
                    <a:pt x="39" y="102"/>
                    <a:pt x="39" y="102"/>
                    <a:pt x="40" y="102"/>
                  </a:cubicBezTo>
                  <a:cubicBezTo>
                    <a:pt x="40" y="102"/>
                    <a:pt x="40" y="102"/>
                    <a:pt x="40" y="102"/>
                  </a:cubicBezTo>
                  <a:cubicBezTo>
                    <a:pt x="40" y="102"/>
                    <a:pt x="40" y="102"/>
                    <a:pt x="40" y="102"/>
                  </a:cubicBezTo>
                  <a:cubicBezTo>
                    <a:pt x="40" y="102"/>
                    <a:pt x="41" y="102"/>
                    <a:pt x="42" y="102"/>
                  </a:cubicBezTo>
                  <a:cubicBezTo>
                    <a:pt x="42" y="102"/>
                    <a:pt x="42" y="102"/>
                    <a:pt x="42" y="102"/>
                  </a:cubicBezTo>
                  <a:cubicBezTo>
                    <a:pt x="42" y="102"/>
                    <a:pt x="43" y="102"/>
                    <a:pt x="43" y="102"/>
                  </a:cubicBezTo>
                  <a:cubicBezTo>
                    <a:pt x="43" y="102"/>
                    <a:pt x="44" y="102"/>
                    <a:pt x="44" y="101"/>
                  </a:cubicBezTo>
                  <a:cubicBezTo>
                    <a:pt x="44" y="101"/>
                    <a:pt x="45" y="101"/>
                    <a:pt x="45" y="101"/>
                  </a:cubicBezTo>
                  <a:cubicBezTo>
                    <a:pt x="45" y="101"/>
                    <a:pt x="45" y="101"/>
                    <a:pt x="45" y="101"/>
                  </a:cubicBezTo>
                  <a:cubicBezTo>
                    <a:pt x="45" y="101"/>
                    <a:pt x="45" y="101"/>
                    <a:pt x="46" y="100"/>
                  </a:cubicBezTo>
                  <a:cubicBezTo>
                    <a:pt x="76" y="78"/>
                    <a:pt x="76" y="78"/>
                    <a:pt x="76" y="78"/>
                  </a:cubicBezTo>
                  <a:cubicBezTo>
                    <a:pt x="80" y="75"/>
                    <a:pt x="81" y="69"/>
                    <a:pt x="78" y="65"/>
                  </a:cubicBezTo>
                  <a:cubicBezTo>
                    <a:pt x="75" y="60"/>
                    <a:pt x="69" y="59"/>
                    <a:pt x="64" y="62"/>
                  </a:cubicBezTo>
                  <a:cubicBezTo>
                    <a:pt x="50" y="73"/>
                    <a:pt x="50" y="73"/>
                    <a:pt x="50" y="73"/>
                  </a:cubicBezTo>
                  <a:cubicBezTo>
                    <a:pt x="50" y="10"/>
                    <a:pt x="50" y="10"/>
                    <a:pt x="50" y="10"/>
                  </a:cubicBezTo>
                  <a:cubicBezTo>
                    <a:pt x="50" y="4"/>
                    <a:pt x="45" y="0"/>
                    <a:pt x="40" y="0"/>
                  </a:cubicBezTo>
                  <a:cubicBezTo>
                    <a:pt x="34" y="0"/>
                    <a:pt x="30" y="4"/>
                    <a:pt x="30" y="10"/>
                  </a:cubicBezTo>
                  <a:cubicBezTo>
                    <a:pt x="30" y="73"/>
                    <a:pt x="30" y="73"/>
                    <a:pt x="30" y="73"/>
                  </a:cubicBezTo>
                  <a:cubicBezTo>
                    <a:pt x="15" y="62"/>
                    <a:pt x="15" y="62"/>
                    <a:pt x="15" y="62"/>
                  </a:cubicBezTo>
                  <a:cubicBezTo>
                    <a:pt x="11" y="59"/>
                    <a:pt x="5" y="60"/>
                    <a:pt x="1" y="65"/>
                  </a:cubicBezTo>
                  <a:cubicBezTo>
                    <a:pt x="0" y="66"/>
                    <a:pt x="0" y="68"/>
                    <a:pt x="0" y="70"/>
                  </a:cubicBezTo>
                  <a:cubicBezTo>
                    <a:pt x="0" y="74"/>
                    <a:pt x="1" y="77"/>
                    <a:pt x="4" y="78"/>
                  </a:cubicBezTo>
                  <a:cubicBezTo>
                    <a:pt x="34" y="100"/>
                    <a:pt x="34" y="100"/>
                    <a:pt x="34" y="100"/>
                  </a:cubicBezTo>
                  <a:cubicBezTo>
                    <a:pt x="34" y="101"/>
                    <a:pt x="34" y="101"/>
                    <a:pt x="34" y="101"/>
                  </a:cubicBezTo>
                  <a:cubicBezTo>
                    <a:pt x="34" y="101"/>
                    <a:pt x="34" y="101"/>
                    <a:pt x="35" y="10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grpSp>
        <p:nvGrpSpPr>
          <p:cNvPr id="18" name="组合 17"/>
          <p:cNvGrpSpPr/>
          <p:nvPr/>
        </p:nvGrpSpPr>
        <p:grpSpPr>
          <a:xfrm>
            <a:off x="2179574" y="2380595"/>
            <a:ext cx="716400" cy="705600"/>
            <a:chOff x="3772214" y="668631"/>
            <a:chExt cx="460631" cy="410743"/>
          </a:xfrm>
          <a:solidFill>
            <a:schemeClr val="bg1"/>
          </a:solidFill>
        </p:grpSpPr>
        <p:sp>
          <p:nvSpPr>
            <p:cNvPr id="19" name="Freeform 50"/>
            <p:cNvSpPr>
              <a:spLocks noEditPoints="1"/>
            </p:cNvSpPr>
            <p:nvPr/>
          </p:nvSpPr>
          <p:spPr bwMode="auto">
            <a:xfrm>
              <a:off x="3772214" y="668631"/>
              <a:ext cx="460631" cy="410743"/>
            </a:xfrm>
            <a:custGeom>
              <a:avLst/>
              <a:gdLst>
                <a:gd name="T0" fmla="*/ 214 w 221"/>
                <a:gd name="T1" fmla="*/ 0 h 197"/>
                <a:gd name="T2" fmla="*/ 7 w 221"/>
                <a:gd name="T3" fmla="*/ 0 h 197"/>
                <a:gd name="T4" fmla="*/ 0 w 221"/>
                <a:gd name="T5" fmla="*/ 7 h 197"/>
                <a:gd name="T6" fmla="*/ 0 w 221"/>
                <a:gd name="T7" fmla="*/ 190 h 197"/>
                <a:gd name="T8" fmla="*/ 7 w 221"/>
                <a:gd name="T9" fmla="*/ 197 h 197"/>
                <a:gd name="T10" fmla="*/ 214 w 221"/>
                <a:gd name="T11" fmla="*/ 197 h 197"/>
                <a:gd name="T12" fmla="*/ 221 w 221"/>
                <a:gd name="T13" fmla="*/ 190 h 197"/>
                <a:gd name="T14" fmla="*/ 221 w 221"/>
                <a:gd name="T15" fmla="*/ 7 h 197"/>
                <a:gd name="T16" fmla="*/ 214 w 221"/>
                <a:gd name="T17" fmla="*/ 0 h 197"/>
                <a:gd name="T18" fmla="*/ 170 w 221"/>
                <a:gd name="T19" fmla="*/ 15 h 197"/>
                <a:gd name="T20" fmla="*/ 180 w 221"/>
                <a:gd name="T21" fmla="*/ 25 h 197"/>
                <a:gd name="T22" fmla="*/ 170 w 221"/>
                <a:gd name="T23" fmla="*/ 34 h 197"/>
                <a:gd name="T24" fmla="*/ 161 w 221"/>
                <a:gd name="T25" fmla="*/ 25 h 197"/>
                <a:gd name="T26" fmla="*/ 170 w 221"/>
                <a:gd name="T27" fmla="*/ 15 h 197"/>
                <a:gd name="T28" fmla="*/ 143 w 221"/>
                <a:gd name="T29" fmla="*/ 15 h 197"/>
                <a:gd name="T30" fmla="*/ 152 w 221"/>
                <a:gd name="T31" fmla="*/ 25 h 197"/>
                <a:gd name="T32" fmla="*/ 143 w 221"/>
                <a:gd name="T33" fmla="*/ 34 h 197"/>
                <a:gd name="T34" fmla="*/ 134 w 221"/>
                <a:gd name="T35" fmla="*/ 25 h 197"/>
                <a:gd name="T36" fmla="*/ 143 w 221"/>
                <a:gd name="T37" fmla="*/ 15 h 197"/>
                <a:gd name="T38" fmla="*/ 207 w 221"/>
                <a:gd name="T39" fmla="*/ 183 h 197"/>
                <a:gd name="T40" fmla="*/ 14 w 221"/>
                <a:gd name="T41" fmla="*/ 183 h 197"/>
                <a:gd name="T42" fmla="*/ 14 w 221"/>
                <a:gd name="T43" fmla="*/ 49 h 197"/>
                <a:gd name="T44" fmla="*/ 207 w 221"/>
                <a:gd name="T45" fmla="*/ 49 h 197"/>
                <a:gd name="T46" fmla="*/ 207 w 221"/>
                <a:gd name="T47" fmla="*/ 183 h 197"/>
                <a:gd name="T48" fmla="*/ 198 w 221"/>
                <a:gd name="T49" fmla="*/ 34 h 197"/>
                <a:gd name="T50" fmla="*/ 189 w 221"/>
                <a:gd name="T51" fmla="*/ 25 h 197"/>
                <a:gd name="T52" fmla="*/ 198 w 221"/>
                <a:gd name="T53" fmla="*/ 15 h 197"/>
                <a:gd name="T54" fmla="*/ 207 w 221"/>
                <a:gd name="T55" fmla="*/ 25 h 197"/>
                <a:gd name="T56" fmla="*/ 198 w 221"/>
                <a:gd name="T57" fmla="*/ 3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197">
                  <a:moveTo>
                    <a:pt x="214" y="0"/>
                  </a:moveTo>
                  <a:cubicBezTo>
                    <a:pt x="7" y="0"/>
                    <a:pt x="7" y="0"/>
                    <a:pt x="7" y="0"/>
                  </a:cubicBezTo>
                  <a:cubicBezTo>
                    <a:pt x="3" y="0"/>
                    <a:pt x="0" y="3"/>
                    <a:pt x="0" y="7"/>
                  </a:cubicBezTo>
                  <a:cubicBezTo>
                    <a:pt x="0" y="190"/>
                    <a:pt x="0" y="190"/>
                    <a:pt x="0" y="190"/>
                  </a:cubicBezTo>
                  <a:cubicBezTo>
                    <a:pt x="0" y="194"/>
                    <a:pt x="3" y="197"/>
                    <a:pt x="7" y="197"/>
                  </a:cubicBezTo>
                  <a:cubicBezTo>
                    <a:pt x="214" y="197"/>
                    <a:pt x="214" y="197"/>
                    <a:pt x="214" y="197"/>
                  </a:cubicBezTo>
                  <a:cubicBezTo>
                    <a:pt x="218" y="197"/>
                    <a:pt x="221" y="194"/>
                    <a:pt x="221" y="190"/>
                  </a:cubicBezTo>
                  <a:cubicBezTo>
                    <a:pt x="221" y="7"/>
                    <a:pt x="221" y="7"/>
                    <a:pt x="221" y="7"/>
                  </a:cubicBezTo>
                  <a:cubicBezTo>
                    <a:pt x="221" y="3"/>
                    <a:pt x="218" y="0"/>
                    <a:pt x="214" y="0"/>
                  </a:cubicBezTo>
                  <a:close/>
                  <a:moveTo>
                    <a:pt x="170" y="15"/>
                  </a:moveTo>
                  <a:cubicBezTo>
                    <a:pt x="176" y="15"/>
                    <a:pt x="180" y="19"/>
                    <a:pt x="180" y="25"/>
                  </a:cubicBezTo>
                  <a:cubicBezTo>
                    <a:pt x="180" y="30"/>
                    <a:pt x="176" y="34"/>
                    <a:pt x="170" y="34"/>
                  </a:cubicBezTo>
                  <a:cubicBezTo>
                    <a:pt x="165" y="34"/>
                    <a:pt x="161" y="30"/>
                    <a:pt x="161" y="25"/>
                  </a:cubicBezTo>
                  <a:cubicBezTo>
                    <a:pt x="161" y="19"/>
                    <a:pt x="165" y="15"/>
                    <a:pt x="170" y="15"/>
                  </a:cubicBezTo>
                  <a:close/>
                  <a:moveTo>
                    <a:pt x="143" y="15"/>
                  </a:moveTo>
                  <a:cubicBezTo>
                    <a:pt x="148" y="15"/>
                    <a:pt x="152" y="19"/>
                    <a:pt x="152" y="25"/>
                  </a:cubicBezTo>
                  <a:cubicBezTo>
                    <a:pt x="152" y="30"/>
                    <a:pt x="148" y="34"/>
                    <a:pt x="143" y="34"/>
                  </a:cubicBezTo>
                  <a:cubicBezTo>
                    <a:pt x="138" y="34"/>
                    <a:pt x="134" y="30"/>
                    <a:pt x="134" y="25"/>
                  </a:cubicBezTo>
                  <a:cubicBezTo>
                    <a:pt x="134" y="19"/>
                    <a:pt x="138" y="15"/>
                    <a:pt x="143" y="15"/>
                  </a:cubicBezTo>
                  <a:close/>
                  <a:moveTo>
                    <a:pt x="207" y="183"/>
                  </a:moveTo>
                  <a:cubicBezTo>
                    <a:pt x="14" y="183"/>
                    <a:pt x="14" y="183"/>
                    <a:pt x="14" y="183"/>
                  </a:cubicBezTo>
                  <a:cubicBezTo>
                    <a:pt x="14" y="49"/>
                    <a:pt x="14" y="49"/>
                    <a:pt x="14" y="49"/>
                  </a:cubicBezTo>
                  <a:cubicBezTo>
                    <a:pt x="207" y="49"/>
                    <a:pt x="207" y="49"/>
                    <a:pt x="207" y="49"/>
                  </a:cubicBezTo>
                  <a:lnTo>
                    <a:pt x="207" y="183"/>
                  </a:lnTo>
                  <a:close/>
                  <a:moveTo>
                    <a:pt x="198" y="34"/>
                  </a:moveTo>
                  <a:cubicBezTo>
                    <a:pt x="193" y="34"/>
                    <a:pt x="189" y="30"/>
                    <a:pt x="189" y="25"/>
                  </a:cubicBezTo>
                  <a:cubicBezTo>
                    <a:pt x="189" y="19"/>
                    <a:pt x="193" y="15"/>
                    <a:pt x="198" y="15"/>
                  </a:cubicBezTo>
                  <a:cubicBezTo>
                    <a:pt x="203" y="15"/>
                    <a:pt x="207" y="19"/>
                    <a:pt x="207" y="25"/>
                  </a:cubicBezTo>
                  <a:cubicBezTo>
                    <a:pt x="207" y="30"/>
                    <a:pt x="203" y="34"/>
                    <a:pt x="198" y="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0" name="Freeform 51"/>
            <p:cNvSpPr/>
            <p:nvPr/>
          </p:nvSpPr>
          <p:spPr bwMode="auto">
            <a:xfrm>
              <a:off x="4064888" y="791687"/>
              <a:ext cx="43236" cy="36584"/>
            </a:xfrm>
            <a:custGeom>
              <a:avLst/>
              <a:gdLst>
                <a:gd name="T0" fmla="*/ 21 w 21"/>
                <a:gd name="T1" fmla="*/ 14 h 18"/>
                <a:gd name="T2" fmla="*/ 18 w 21"/>
                <a:gd name="T3" fmla="*/ 18 h 18"/>
                <a:gd name="T4" fmla="*/ 4 w 21"/>
                <a:gd name="T5" fmla="*/ 18 h 18"/>
                <a:gd name="T6" fmla="*/ 0 w 21"/>
                <a:gd name="T7" fmla="*/ 14 h 18"/>
                <a:gd name="T8" fmla="*/ 0 w 21"/>
                <a:gd name="T9" fmla="*/ 3 h 18"/>
                <a:gd name="T10" fmla="*/ 4 w 21"/>
                <a:gd name="T11" fmla="*/ 0 h 18"/>
                <a:gd name="T12" fmla="*/ 18 w 21"/>
                <a:gd name="T13" fmla="*/ 0 h 18"/>
                <a:gd name="T14" fmla="*/ 21 w 21"/>
                <a:gd name="T15" fmla="*/ 3 h 18"/>
                <a:gd name="T16" fmla="*/ 21 w 21"/>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14"/>
                  </a:moveTo>
                  <a:cubicBezTo>
                    <a:pt x="21" y="16"/>
                    <a:pt x="20" y="18"/>
                    <a:pt x="18" y="18"/>
                  </a:cubicBezTo>
                  <a:cubicBezTo>
                    <a:pt x="4" y="18"/>
                    <a:pt x="4" y="18"/>
                    <a:pt x="4" y="18"/>
                  </a:cubicBezTo>
                  <a:cubicBezTo>
                    <a:pt x="2" y="18"/>
                    <a:pt x="0" y="16"/>
                    <a:pt x="0" y="14"/>
                  </a:cubicBezTo>
                  <a:cubicBezTo>
                    <a:pt x="0" y="3"/>
                    <a:pt x="0" y="3"/>
                    <a:pt x="0" y="3"/>
                  </a:cubicBezTo>
                  <a:cubicBezTo>
                    <a:pt x="0" y="2"/>
                    <a:pt x="2" y="0"/>
                    <a:pt x="4" y="0"/>
                  </a:cubicBezTo>
                  <a:cubicBezTo>
                    <a:pt x="18" y="0"/>
                    <a:pt x="18" y="0"/>
                    <a:pt x="18" y="0"/>
                  </a:cubicBezTo>
                  <a:cubicBezTo>
                    <a:pt x="20" y="0"/>
                    <a:pt x="21" y="2"/>
                    <a:pt x="21" y="3"/>
                  </a:cubicBezTo>
                  <a:lnTo>
                    <a:pt x="21" y="14"/>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1" name="Freeform 52"/>
            <p:cNvSpPr/>
            <p:nvPr/>
          </p:nvSpPr>
          <p:spPr bwMode="auto">
            <a:xfrm>
              <a:off x="3998371" y="821620"/>
              <a:ext cx="49888" cy="54877"/>
            </a:xfrm>
            <a:custGeom>
              <a:avLst/>
              <a:gdLst>
                <a:gd name="T0" fmla="*/ 22 w 24"/>
                <a:gd name="T1" fmla="*/ 7 h 26"/>
                <a:gd name="T2" fmla="*/ 23 w 24"/>
                <a:gd name="T3" fmla="*/ 11 h 26"/>
                <a:gd name="T4" fmla="*/ 16 w 24"/>
                <a:gd name="T5" fmla="*/ 24 h 26"/>
                <a:gd name="T6" fmla="*/ 12 w 24"/>
                <a:gd name="T7" fmla="*/ 25 h 26"/>
                <a:gd name="T8" fmla="*/ 2 w 24"/>
                <a:gd name="T9" fmla="*/ 19 h 26"/>
                <a:gd name="T10" fmla="*/ 1 w 24"/>
                <a:gd name="T11" fmla="*/ 15 h 26"/>
                <a:gd name="T12" fmla="*/ 8 w 24"/>
                <a:gd name="T13" fmla="*/ 3 h 26"/>
                <a:gd name="T14" fmla="*/ 13 w 24"/>
                <a:gd name="T15" fmla="*/ 1 h 26"/>
                <a:gd name="T16" fmla="*/ 22 w 24"/>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6">
                  <a:moveTo>
                    <a:pt x="22" y="7"/>
                  </a:moveTo>
                  <a:cubicBezTo>
                    <a:pt x="24" y="8"/>
                    <a:pt x="24" y="10"/>
                    <a:pt x="23" y="11"/>
                  </a:cubicBezTo>
                  <a:cubicBezTo>
                    <a:pt x="16" y="24"/>
                    <a:pt x="16" y="24"/>
                    <a:pt x="16" y="24"/>
                  </a:cubicBezTo>
                  <a:cubicBezTo>
                    <a:pt x="15" y="25"/>
                    <a:pt x="13" y="26"/>
                    <a:pt x="12" y="25"/>
                  </a:cubicBezTo>
                  <a:cubicBezTo>
                    <a:pt x="2" y="19"/>
                    <a:pt x="2" y="19"/>
                    <a:pt x="2" y="19"/>
                  </a:cubicBezTo>
                  <a:cubicBezTo>
                    <a:pt x="1" y="18"/>
                    <a:pt x="0" y="16"/>
                    <a:pt x="1" y="15"/>
                  </a:cubicBezTo>
                  <a:cubicBezTo>
                    <a:pt x="8" y="3"/>
                    <a:pt x="8" y="3"/>
                    <a:pt x="8" y="3"/>
                  </a:cubicBezTo>
                  <a:cubicBezTo>
                    <a:pt x="9" y="1"/>
                    <a:pt x="11" y="0"/>
                    <a:pt x="13" y="1"/>
                  </a:cubicBezTo>
                  <a:lnTo>
                    <a:pt x="22" y="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2" name="Freeform 53"/>
            <p:cNvSpPr/>
            <p:nvPr/>
          </p:nvSpPr>
          <p:spPr bwMode="auto">
            <a:xfrm>
              <a:off x="4000035" y="899778"/>
              <a:ext cx="49888" cy="51551"/>
            </a:xfrm>
            <a:custGeom>
              <a:avLst/>
              <a:gdLst>
                <a:gd name="T0" fmla="*/ 12 w 24"/>
                <a:gd name="T1" fmla="*/ 0 h 25"/>
                <a:gd name="T2" fmla="*/ 16 w 24"/>
                <a:gd name="T3" fmla="*/ 2 h 25"/>
                <a:gd name="T4" fmla="*/ 24 w 24"/>
                <a:gd name="T5" fmla="*/ 14 h 25"/>
                <a:gd name="T6" fmla="*/ 22 w 24"/>
                <a:gd name="T7" fmla="*/ 19 h 25"/>
                <a:gd name="T8" fmla="*/ 13 w 24"/>
                <a:gd name="T9" fmla="*/ 24 h 25"/>
                <a:gd name="T10" fmla="*/ 8 w 24"/>
                <a:gd name="T11" fmla="*/ 23 h 25"/>
                <a:gd name="T12" fmla="*/ 1 w 24"/>
                <a:gd name="T13" fmla="*/ 10 h 25"/>
                <a:gd name="T14" fmla="*/ 2 w 24"/>
                <a:gd name="T15" fmla="*/ 6 h 25"/>
                <a:gd name="T16" fmla="*/ 12 w 2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5">
                  <a:moveTo>
                    <a:pt x="12" y="0"/>
                  </a:moveTo>
                  <a:cubicBezTo>
                    <a:pt x="13" y="0"/>
                    <a:pt x="15" y="0"/>
                    <a:pt x="16" y="2"/>
                  </a:cubicBezTo>
                  <a:cubicBezTo>
                    <a:pt x="24" y="14"/>
                    <a:pt x="24" y="14"/>
                    <a:pt x="24" y="14"/>
                  </a:cubicBezTo>
                  <a:cubicBezTo>
                    <a:pt x="24" y="16"/>
                    <a:pt x="24" y="18"/>
                    <a:pt x="22" y="19"/>
                  </a:cubicBezTo>
                  <a:cubicBezTo>
                    <a:pt x="13" y="24"/>
                    <a:pt x="13" y="24"/>
                    <a:pt x="13" y="24"/>
                  </a:cubicBezTo>
                  <a:cubicBezTo>
                    <a:pt x="11" y="25"/>
                    <a:pt x="9" y="24"/>
                    <a:pt x="8" y="23"/>
                  </a:cubicBezTo>
                  <a:cubicBezTo>
                    <a:pt x="1" y="10"/>
                    <a:pt x="1" y="10"/>
                    <a:pt x="1" y="10"/>
                  </a:cubicBezTo>
                  <a:cubicBezTo>
                    <a:pt x="0" y="9"/>
                    <a:pt x="1" y="7"/>
                    <a:pt x="2" y="6"/>
                  </a:cubicBezTo>
                  <a:lnTo>
                    <a:pt x="12" y="0"/>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3" name="Freeform 54"/>
            <p:cNvSpPr/>
            <p:nvPr/>
          </p:nvSpPr>
          <p:spPr bwMode="auto">
            <a:xfrm>
              <a:off x="4071540" y="941350"/>
              <a:ext cx="43236" cy="36584"/>
            </a:xfrm>
            <a:custGeom>
              <a:avLst/>
              <a:gdLst>
                <a:gd name="T0" fmla="*/ 0 w 21"/>
                <a:gd name="T1" fmla="*/ 4 h 18"/>
                <a:gd name="T2" fmla="*/ 3 w 21"/>
                <a:gd name="T3" fmla="*/ 0 h 18"/>
                <a:gd name="T4" fmla="*/ 17 w 21"/>
                <a:gd name="T5" fmla="*/ 0 h 18"/>
                <a:gd name="T6" fmla="*/ 21 w 21"/>
                <a:gd name="T7" fmla="*/ 4 h 18"/>
                <a:gd name="T8" fmla="*/ 21 w 21"/>
                <a:gd name="T9" fmla="*/ 15 h 18"/>
                <a:gd name="T10" fmla="*/ 17 w 21"/>
                <a:gd name="T11" fmla="*/ 18 h 18"/>
                <a:gd name="T12" fmla="*/ 3 w 21"/>
                <a:gd name="T13" fmla="*/ 18 h 18"/>
                <a:gd name="T14" fmla="*/ 0 w 21"/>
                <a:gd name="T15" fmla="*/ 15 h 18"/>
                <a:gd name="T16" fmla="*/ 0 w 21"/>
                <a:gd name="T1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0" y="4"/>
                  </a:moveTo>
                  <a:cubicBezTo>
                    <a:pt x="0" y="2"/>
                    <a:pt x="1" y="0"/>
                    <a:pt x="3" y="0"/>
                  </a:cubicBezTo>
                  <a:cubicBezTo>
                    <a:pt x="17" y="0"/>
                    <a:pt x="17" y="0"/>
                    <a:pt x="17" y="0"/>
                  </a:cubicBezTo>
                  <a:cubicBezTo>
                    <a:pt x="19" y="0"/>
                    <a:pt x="21" y="2"/>
                    <a:pt x="21" y="4"/>
                  </a:cubicBezTo>
                  <a:cubicBezTo>
                    <a:pt x="21" y="15"/>
                    <a:pt x="21" y="15"/>
                    <a:pt x="21" y="15"/>
                  </a:cubicBezTo>
                  <a:cubicBezTo>
                    <a:pt x="21" y="16"/>
                    <a:pt x="19" y="18"/>
                    <a:pt x="17" y="18"/>
                  </a:cubicBezTo>
                  <a:cubicBezTo>
                    <a:pt x="3" y="18"/>
                    <a:pt x="3" y="18"/>
                    <a:pt x="3" y="18"/>
                  </a:cubicBezTo>
                  <a:cubicBezTo>
                    <a:pt x="1" y="18"/>
                    <a:pt x="0" y="16"/>
                    <a:pt x="0" y="15"/>
                  </a:cubicBezTo>
                  <a:lnTo>
                    <a:pt x="0" y="4"/>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4" name="Freeform 55"/>
            <p:cNvSpPr/>
            <p:nvPr/>
          </p:nvSpPr>
          <p:spPr bwMode="auto">
            <a:xfrm>
              <a:off x="4131405" y="893126"/>
              <a:ext cx="49888" cy="54877"/>
            </a:xfrm>
            <a:custGeom>
              <a:avLst/>
              <a:gdLst>
                <a:gd name="T0" fmla="*/ 2 w 24"/>
                <a:gd name="T1" fmla="*/ 19 h 26"/>
                <a:gd name="T2" fmla="*/ 1 w 24"/>
                <a:gd name="T3" fmla="*/ 15 h 26"/>
                <a:gd name="T4" fmla="*/ 8 w 24"/>
                <a:gd name="T5" fmla="*/ 2 h 26"/>
                <a:gd name="T6" fmla="*/ 13 w 24"/>
                <a:gd name="T7" fmla="*/ 1 h 26"/>
                <a:gd name="T8" fmla="*/ 22 w 24"/>
                <a:gd name="T9" fmla="*/ 7 h 26"/>
                <a:gd name="T10" fmla="*/ 23 w 24"/>
                <a:gd name="T11" fmla="*/ 11 h 26"/>
                <a:gd name="T12" fmla="*/ 16 w 24"/>
                <a:gd name="T13" fmla="*/ 23 h 26"/>
                <a:gd name="T14" fmla="*/ 11 w 24"/>
                <a:gd name="T15" fmla="*/ 25 h 26"/>
                <a:gd name="T16" fmla="*/ 2 w 24"/>
                <a:gd name="T17"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6">
                  <a:moveTo>
                    <a:pt x="2" y="19"/>
                  </a:moveTo>
                  <a:cubicBezTo>
                    <a:pt x="1" y="18"/>
                    <a:pt x="0" y="16"/>
                    <a:pt x="1" y="15"/>
                  </a:cubicBezTo>
                  <a:cubicBezTo>
                    <a:pt x="8" y="2"/>
                    <a:pt x="8" y="2"/>
                    <a:pt x="8" y="2"/>
                  </a:cubicBezTo>
                  <a:cubicBezTo>
                    <a:pt x="9" y="1"/>
                    <a:pt x="11" y="0"/>
                    <a:pt x="13" y="1"/>
                  </a:cubicBezTo>
                  <a:cubicBezTo>
                    <a:pt x="22" y="7"/>
                    <a:pt x="22" y="7"/>
                    <a:pt x="22" y="7"/>
                  </a:cubicBezTo>
                  <a:cubicBezTo>
                    <a:pt x="23" y="8"/>
                    <a:pt x="24" y="10"/>
                    <a:pt x="23" y="11"/>
                  </a:cubicBezTo>
                  <a:cubicBezTo>
                    <a:pt x="16" y="23"/>
                    <a:pt x="16" y="23"/>
                    <a:pt x="16" y="23"/>
                  </a:cubicBezTo>
                  <a:cubicBezTo>
                    <a:pt x="15" y="25"/>
                    <a:pt x="13" y="26"/>
                    <a:pt x="11" y="25"/>
                  </a:cubicBezTo>
                  <a:lnTo>
                    <a:pt x="2" y="19"/>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5" name="Freeform 56"/>
            <p:cNvSpPr/>
            <p:nvPr/>
          </p:nvSpPr>
          <p:spPr bwMode="auto">
            <a:xfrm>
              <a:off x="4129743" y="818294"/>
              <a:ext cx="49888" cy="51551"/>
            </a:xfrm>
            <a:custGeom>
              <a:avLst/>
              <a:gdLst>
                <a:gd name="T0" fmla="*/ 12 w 24"/>
                <a:gd name="T1" fmla="*/ 25 h 25"/>
                <a:gd name="T2" fmla="*/ 8 w 24"/>
                <a:gd name="T3" fmla="*/ 23 h 25"/>
                <a:gd name="T4" fmla="*/ 1 w 24"/>
                <a:gd name="T5" fmla="*/ 11 h 25"/>
                <a:gd name="T6" fmla="*/ 2 w 24"/>
                <a:gd name="T7" fmla="*/ 6 h 25"/>
                <a:gd name="T8" fmla="*/ 11 w 24"/>
                <a:gd name="T9" fmla="*/ 1 h 25"/>
                <a:gd name="T10" fmla="*/ 16 w 24"/>
                <a:gd name="T11" fmla="*/ 2 h 25"/>
                <a:gd name="T12" fmla="*/ 23 w 24"/>
                <a:gd name="T13" fmla="*/ 15 h 25"/>
                <a:gd name="T14" fmla="*/ 22 w 24"/>
                <a:gd name="T15" fmla="*/ 19 h 25"/>
                <a:gd name="T16" fmla="*/ 12 w 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5">
                  <a:moveTo>
                    <a:pt x="12" y="25"/>
                  </a:moveTo>
                  <a:cubicBezTo>
                    <a:pt x="11" y="25"/>
                    <a:pt x="9" y="25"/>
                    <a:pt x="8" y="23"/>
                  </a:cubicBezTo>
                  <a:cubicBezTo>
                    <a:pt x="1" y="11"/>
                    <a:pt x="1" y="11"/>
                    <a:pt x="1" y="11"/>
                  </a:cubicBezTo>
                  <a:cubicBezTo>
                    <a:pt x="0" y="9"/>
                    <a:pt x="0" y="7"/>
                    <a:pt x="2" y="6"/>
                  </a:cubicBezTo>
                  <a:cubicBezTo>
                    <a:pt x="11" y="1"/>
                    <a:pt x="11" y="1"/>
                    <a:pt x="11" y="1"/>
                  </a:cubicBezTo>
                  <a:cubicBezTo>
                    <a:pt x="13" y="0"/>
                    <a:pt x="15" y="1"/>
                    <a:pt x="16" y="2"/>
                  </a:cubicBezTo>
                  <a:cubicBezTo>
                    <a:pt x="23" y="15"/>
                    <a:pt x="23" y="15"/>
                    <a:pt x="23" y="15"/>
                  </a:cubicBezTo>
                  <a:cubicBezTo>
                    <a:pt x="24" y="16"/>
                    <a:pt x="23" y="18"/>
                    <a:pt x="22" y="19"/>
                  </a:cubicBezTo>
                  <a:lnTo>
                    <a:pt x="12" y="25"/>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6" name="Freeform 57"/>
            <p:cNvSpPr>
              <a:spLocks noEditPoints="1"/>
            </p:cNvSpPr>
            <p:nvPr/>
          </p:nvSpPr>
          <p:spPr bwMode="auto">
            <a:xfrm>
              <a:off x="4023316" y="818294"/>
              <a:ext cx="133034" cy="133034"/>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48 h 64"/>
                <a:gd name="T12" fmla="*/ 17 w 64"/>
                <a:gd name="T13" fmla="*/ 32 h 64"/>
                <a:gd name="T14" fmla="*/ 32 w 64"/>
                <a:gd name="T15" fmla="*/ 17 h 64"/>
                <a:gd name="T16" fmla="*/ 48 w 64"/>
                <a:gd name="T17" fmla="*/ 32 h 64"/>
                <a:gd name="T18" fmla="*/ 32 w 64"/>
                <a:gd name="T19"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32" y="48"/>
                  </a:moveTo>
                  <a:cubicBezTo>
                    <a:pt x="23" y="48"/>
                    <a:pt x="17" y="41"/>
                    <a:pt x="17" y="32"/>
                  </a:cubicBezTo>
                  <a:cubicBezTo>
                    <a:pt x="17" y="23"/>
                    <a:pt x="23" y="17"/>
                    <a:pt x="32" y="17"/>
                  </a:cubicBezTo>
                  <a:cubicBezTo>
                    <a:pt x="41" y="17"/>
                    <a:pt x="48" y="23"/>
                    <a:pt x="48" y="32"/>
                  </a:cubicBezTo>
                  <a:cubicBezTo>
                    <a:pt x="48" y="41"/>
                    <a:pt x="41" y="48"/>
                    <a:pt x="32" y="4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7" name="Freeform 58"/>
            <p:cNvSpPr/>
            <p:nvPr/>
          </p:nvSpPr>
          <p:spPr bwMode="auto">
            <a:xfrm>
              <a:off x="3797158" y="804990"/>
              <a:ext cx="197889" cy="249439"/>
            </a:xfrm>
            <a:custGeom>
              <a:avLst/>
              <a:gdLst>
                <a:gd name="T0" fmla="*/ 91 w 95"/>
                <a:gd name="T1" fmla="*/ 73 h 119"/>
                <a:gd name="T2" fmla="*/ 80 w 95"/>
                <a:gd name="T3" fmla="*/ 73 h 119"/>
                <a:gd name="T4" fmla="*/ 77 w 95"/>
                <a:gd name="T5" fmla="*/ 62 h 119"/>
                <a:gd name="T6" fmla="*/ 86 w 95"/>
                <a:gd name="T7" fmla="*/ 57 h 119"/>
                <a:gd name="T8" fmla="*/ 88 w 95"/>
                <a:gd name="T9" fmla="*/ 51 h 119"/>
                <a:gd name="T10" fmla="*/ 79 w 95"/>
                <a:gd name="T11" fmla="*/ 35 h 119"/>
                <a:gd name="T12" fmla="*/ 73 w 95"/>
                <a:gd name="T13" fmla="*/ 33 h 119"/>
                <a:gd name="T14" fmla="*/ 63 w 95"/>
                <a:gd name="T15" fmla="*/ 39 h 119"/>
                <a:gd name="T16" fmla="*/ 55 w 95"/>
                <a:gd name="T17" fmla="*/ 31 h 119"/>
                <a:gd name="T18" fmla="*/ 61 w 95"/>
                <a:gd name="T19" fmla="*/ 22 h 119"/>
                <a:gd name="T20" fmla="*/ 59 w 95"/>
                <a:gd name="T21" fmla="*/ 16 h 119"/>
                <a:gd name="T22" fmla="*/ 43 w 95"/>
                <a:gd name="T23" fmla="*/ 7 h 119"/>
                <a:gd name="T24" fmla="*/ 37 w 95"/>
                <a:gd name="T25" fmla="*/ 9 h 119"/>
                <a:gd name="T26" fmla="*/ 32 w 95"/>
                <a:gd name="T27" fmla="*/ 18 h 119"/>
                <a:gd name="T28" fmla="*/ 21 w 95"/>
                <a:gd name="T29" fmla="*/ 15 h 119"/>
                <a:gd name="T30" fmla="*/ 21 w 95"/>
                <a:gd name="T31" fmla="*/ 5 h 119"/>
                <a:gd name="T32" fmla="*/ 16 w 95"/>
                <a:gd name="T33" fmla="*/ 0 h 119"/>
                <a:gd name="T34" fmla="*/ 0 w 95"/>
                <a:gd name="T35" fmla="*/ 0 h 119"/>
                <a:gd name="T36" fmla="*/ 0 w 95"/>
                <a:gd name="T37" fmla="*/ 33 h 119"/>
                <a:gd name="T38" fmla="*/ 8 w 95"/>
                <a:gd name="T39" fmla="*/ 32 h 119"/>
                <a:gd name="T40" fmla="*/ 64 w 95"/>
                <a:gd name="T41" fmla="*/ 87 h 119"/>
                <a:gd name="T42" fmla="*/ 54 w 95"/>
                <a:gd name="T43" fmla="*/ 119 h 119"/>
                <a:gd name="T44" fmla="*/ 89 w 95"/>
                <a:gd name="T45" fmla="*/ 119 h 119"/>
                <a:gd name="T46" fmla="*/ 87 w 95"/>
                <a:gd name="T47" fmla="*/ 116 h 119"/>
                <a:gd name="T48" fmla="*/ 78 w 95"/>
                <a:gd name="T49" fmla="*/ 111 h 119"/>
                <a:gd name="T50" fmla="*/ 81 w 95"/>
                <a:gd name="T51" fmla="*/ 100 h 119"/>
                <a:gd name="T52" fmla="*/ 91 w 95"/>
                <a:gd name="T53" fmla="*/ 100 h 119"/>
                <a:gd name="T54" fmla="*/ 95 w 95"/>
                <a:gd name="T55" fmla="*/ 95 h 119"/>
                <a:gd name="T56" fmla="*/ 95 w 95"/>
                <a:gd name="T57" fmla="*/ 77 h 119"/>
                <a:gd name="T58" fmla="*/ 91 w 95"/>
                <a:gd name="T59" fmla="*/ 7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5" h="119">
                  <a:moveTo>
                    <a:pt x="91" y="73"/>
                  </a:moveTo>
                  <a:cubicBezTo>
                    <a:pt x="80" y="73"/>
                    <a:pt x="80" y="73"/>
                    <a:pt x="80" y="73"/>
                  </a:cubicBezTo>
                  <a:cubicBezTo>
                    <a:pt x="80" y="69"/>
                    <a:pt x="79" y="65"/>
                    <a:pt x="77" y="62"/>
                  </a:cubicBezTo>
                  <a:cubicBezTo>
                    <a:pt x="86" y="57"/>
                    <a:pt x="86" y="57"/>
                    <a:pt x="86" y="57"/>
                  </a:cubicBezTo>
                  <a:cubicBezTo>
                    <a:pt x="88" y="56"/>
                    <a:pt x="89" y="53"/>
                    <a:pt x="88" y="51"/>
                  </a:cubicBezTo>
                  <a:cubicBezTo>
                    <a:pt x="79" y="35"/>
                    <a:pt x="79" y="35"/>
                    <a:pt x="79" y="35"/>
                  </a:cubicBezTo>
                  <a:cubicBezTo>
                    <a:pt x="78" y="33"/>
                    <a:pt x="75" y="32"/>
                    <a:pt x="73" y="33"/>
                  </a:cubicBezTo>
                  <a:cubicBezTo>
                    <a:pt x="63" y="39"/>
                    <a:pt x="63" y="39"/>
                    <a:pt x="63" y="39"/>
                  </a:cubicBezTo>
                  <a:cubicBezTo>
                    <a:pt x="61" y="36"/>
                    <a:pt x="58" y="33"/>
                    <a:pt x="55" y="31"/>
                  </a:cubicBezTo>
                  <a:cubicBezTo>
                    <a:pt x="61" y="22"/>
                    <a:pt x="61" y="22"/>
                    <a:pt x="61" y="22"/>
                  </a:cubicBezTo>
                  <a:cubicBezTo>
                    <a:pt x="62" y="20"/>
                    <a:pt x="61" y="17"/>
                    <a:pt x="59" y="16"/>
                  </a:cubicBezTo>
                  <a:cubicBezTo>
                    <a:pt x="43" y="7"/>
                    <a:pt x="43" y="7"/>
                    <a:pt x="43" y="7"/>
                  </a:cubicBezTo>
                  <a:cubicBezTo>
                    <a:pt x="41" y="6"/>
                    <a:pt x="39" y="6"/>
                    <a:pt x="37" y="9"/>
                  </a:cubicBezTo>
                  <a:cubicBezTo>
                    <a:pt x="32" y="18"/>
                    <a:pt x="32" y="18"/>
                    <a:pt x="32" y="18"/>
                  </a:cubicBezTo>
                  <a:cubicBezTo>
                    <a:pt x="28" y="17"/>
                    <a:pt x="25" y="16"/>
                    <a:pt x="21" y="15"/>
                  </a:cubicBezTo>
                  <a:cubicBezTo>
                    <a:pt x="21" y="5"/>
                    <a:pt x="21" y="5"/>
                    <a:pt x="21" y="5"/>
                  </a:cubicBezTo>
                  <a:cubicBezTo>
                    <a:pt x="21" y="2"/>
                    <a:pt x="19" y="0"/>
                    <a:pt x="16" y="0"/>
                  </a:cubicBezTo>
                  <a:cubicBezTo>
                    <a:pt x="0" y="0"/>
                    <a:pt x="0" y="0"/>
                    <a:pt x="0" y="0"/>
                  </a:cubicBezTo>
                  <a:cubicBezTo>
                    <a:pt x="0" y="33"/>
                    <a:pt x="0" y="33"/>
                    <a:pt x="0" y="33"/>
                  </a:cubicBezTo>
                  <a:cubicBezTo>
                    <a:pt x="3" y="32"/>
                    <a:pt x="6" y="32"/>
                    <a:pt x="8" y="32"/>
                  </a:cubicBezTo>
                  <a:cubicBezTo>
                    <a:pt x="39" y="32"/>
                    <a:pt x="64" y="57"/>
                    <a:pt x="64" y="87"/>
                  </a:cubicBezTo>
                  <a:cubicBezTo>
                    <a:pt x="64" y="99"/>
                    <a:pt x="60" y="110"/>
                    <a:pt x="54" y="119"/>
                  </a:cubicBezTo>
                  <a:cubicBezTo>
                    <a:pt x="89" y="119"/>
                    <a:pt x="89" y="119"/>
                    <a:pt x="89" y="119"/>
                  </a:cubicBezTo>
                  <a:cubicBezTo>
                    <a:pt x="89" y="118"/>
                    <a:pt x="88" y="117"/>
                    <a:pt x="87" y="116"/>
                  </a:cubicBezTo>
                  <a:cubicBezTo>
                    <a:pt x="78" y="111"/>
                    <a:pt x="78" y="111"/>
                    <a:pt x="78" y="111"/>
                  </a:cubicBezTo>
                  <a:cubicBezTo>
                    <a:pt x="79" y="107"/>
                    <a:pt x="80" y="103"/>
                    <a:pt x="81" y="100"/>
                  </a:cubicBezTo>
                  <a:cubicBezTo>
                    <a:pt x="91" y="100"/>
                    <a:pt x="91" y="100"/>
                    <a:pt x="91" y="100"/>
                  </a:cubicBezTo>
                  <a:cubicBezTo>
                    <a:pt x="93" y="100"/>
                    <a:pt x="95" y="98"/>
                    <a:pt x="95" y="95"/>
                  </a:cubicBezTo>
                  <a:cubicBezTo>
                    <a:pt x="95" y="77"/>
                    <a:pt x="95" y="77"/>
                    <a:pt x="95" y="77"/>
                  </a:cubicBezTo>
                  <a:cubicBezTo>
                    <a:pt x="95" y="75"/>
                    <a:pt x="93" y="73"/>
                    <a:pt x="91" y="73"/>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grpSp>
        <p:nvGrpSpPr>
          <p:cNvPr id="28" name="组合 27"/>
          <p:cNvGrpSpPr/>
          <p:nvPr/>
        </p:nvGrpSpPr>
        <p:grpSpPr>
          <a:xfrm>
            <a:off x="9249363" y="2371436"/>
            <a:ext cx="811844" cy="723918"/>
            <a:chOff x="4917969" y="668631"/>
            <a:chExt cx="460631" cy="410743"/>
          </a:xfrm>
          <a:solidFill>
            <a:schemeClr val="bg1"/>
          </a:solidFill>
        </p:grpSpPr>
        <p:sp>
          <p:nvSpPr>
            <p:cNvPr id="29" name="Freeform 41"/>
            <p:cNvSpPr>
              <a:spLocks noEditPoints="1"/>
            </p:cNvSpPr>
            <p:nvPr/>
          </p:nvSpPr>
          <p:spPr bwMode="auto">
            <a:xfrm>
              <a:off x="4917969" y="668631"/>
              <a:ext cx="460631" cy="410743"/>
            </a:xfrm>
            <a:custGeom>
              <a:avLst/>
              <a:gdLst>
                <a:gd name="T0" fmla="*/ 214 w 221"/>
                <a:gd name="T1" fmla="*/ 0 h 197"/>
                <a:gd name="T2" fmla="*/ 7 w 221"/>
                <a:gd name="T3" fmla="*/ 0 h 197"/>
                <a:gd name="T4" fmla="*/ 0 w 221"/>
                <a:gd name="T5" fmla="*/ 7 h 197"/>
                <a:gd name="T6" fmla="*/ 0 w 221"/>
                <a:gd name="T7" fmla="*/ 190 h 197"/>
                <a:gd name="T8" fmla="*/ 7 w 221"/>
                <a:gd name="T9" fmla="*/ 197 h 197"/>
                <a:gd name="T10" fmla="*/ 214 w 221"/>
                <a:gd name="T11" fmla="*/ 197 h 197"/>
                <a:gd name="T12" fmla="*/ 221 w 221"/>
                <a:gd name="T13" fmla="*/ 190 h 197"/>
                <a:gd name="T14" fmla="*/ 221 w 221"/>
                <a:gd name="T15" fmla="*/ 7 h 197"/>
                <a:gd name="T16" fmla="*/ 214 w 221"/>
                <a:gd name="T17" fmla="*/ 0 h 197"/>
                <a:gd name="T18" fmla="*/ 170 w 221"/>
                <a:gd name="T19" fmla="*/ 15 h 197"/>
                <a:gd name="T20" fmla="*/ 180 w 221"/>
                <a:gd name="T21" fmla="*/ 25 h 197"/>
                <a:gd name="T22" fmla="*/ 170 w 221"/>
                <a:gd name="T23" fmla="*/ 34 h 197"/>
                <a:gd name="T24" fmla="*/ 161 w 221"/>
                <a:gd name="T25" fmla="*/ 25 h 197"/>
                <a:gd name="T26" fmla="*/ 170 w 221"/>
                <a:gd name="T27" fmla="*/ 15 h 197"/>
                <a:gd name="T28" fmla="*/ 143 w 221"/>
                <a:gd name="T29" fmla="*/ 15 h 197"/>
                <a:gd name="T30" fmla="*/ 152 w 221"/>
                <a:gd name="T31" fmla="*/ 25 h 197"/>
                <a:gd name="T32" fmla="*/ 143 w 221"/>
                <a:gd name="T33" fmla="*/ 34 h 197"/>
                <a:gd name="T34" fmla="*/ 134 w 221"/>
                <a:gd name="T35" fmla="*/ 25 h 197"/>
                <a:gd name="T36" fmla="*/ 143 w 221"/>
                <a:gd name="T37" fmla="*/ 15 h 197"/>
                <a:gd name="T38" fmla="*/ 207 w 221"/>
                <a:gd name="T39" fmla="*/ 183 h 197"/>
                <a:gd name="T40" fmla="*/ 14 w 221"/>
                <a:gd name="T41" fmla="*/ 183 h 197"/>
                <a:gd name="T42" fmla="*/ 14 w 221"/>
                <a:gd name="T43" fmla="*/ 49 h 197"/>
                <a:gd name="T44" fmla="*/ 207 w 221"/>
                <a:gd name="T45" fmla="*/ 49 h 197"/>
                <a:gd name="T46" fmla="*/ 207 w 221"/>
                <a:gd name="T47" fmla="*/ 183 h 197"/>
                <a:gd name="T48" fmla="*/ 198 w 221"/>
                <a:gd name="T49" fmla="*/ 34 h 197"/>
                <a:gd name="T50" fmla="*/ 189 w 221"/>
                <a:gd name="T51" fmla="*/ 25 h 197"/>
                <a:gd name="T52" fmla="*/ 198 w 221"/>
                <a:gd name="T53" fmla="*/ 15 h 197"/>
                <a:gd name="T54" fmla="*/ 207 w 221"/>
                <a:gd name="T55" fmla="*/ 25 h 197"/>
                <a:gd name="T56" fmla="*/ 198 w 221"/>
                <a:gd name="T57" fmla="*/ 3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197">
                  <a:moveTo>
                    <a:pt x="214" y="0"/>
                  </a:moveTo>
                  <a:cubicBezTo>
                    <a:pt x="7" y="0"/>
                    <a:pt x="7" y="0"/>
                    <a:pt x="7" y="0"/>
                  </a:cubicBezTo>
                  <a:cubicBezTo>
                    <a:pt x="3" y="0"/>
                    <a:pt x="0" y="3"/>
                    <a:pt x="0" y="7"/>
                  </a:cubicBezTo>
                  <a:cubicBezTo>
                    <a:pt x="0" y="190"/>
                    <a:pt x="0" y="190"/>
                    <a:pt x="0" y="190"/>
                  </a:cubicBezTo>
                  <a:cubicBezTo>
                    <a:pt x="0" y="194"/>
                    <a:pt x="3" y="197"/>
                    <a:pt x="7" y="197"/>
                  </a:cubicBezTo>
                  <a:cubicBezTo>
                    <a:pt x="214" y="197"/>
                    <a:pt x="214" y="197"/>
                    <a:pt x="214" y="197"/>
                  </a:cubicBezTo>
                  <a:cubicBezTo>
                    <a:pt x="218" y="197"/>
                    <a:pt x="221" y="194"/>
                    <a:pt x="221" y="190"/>
                  </a:cubicBezTo>
                  <a:cubicBezTo>
                    <a:pt x="221" y="7"/>
                    <a:pt x="221" y="7"/>
                    <a:pt x="221" y="7"/>
                  </a:cubicBezTo>
                  <a:cubicBezTo>
                    <a:pt x="221" y="3"/>
                    <a:pt x="218" y="0"/>
                    <a:pt x="214" y="0"/>
                  </a:cubicBezTo>
                  <a:close/>
                  <a:moveTo>
                    <a:pt x="170" y="15"/>
                  </a:moveTo>
                  <a:cubicBezTo>
                    <a:pt x="176" y="15"/>
                    <a:pt x="180" y="19"/>
                    <a:pt x="180" y="25"/>
                  </a:cubicBezTo>
                  <a:cubicBezTo>
                    <a:pt x="180" y="30"/>
                    <a:pt x="176" y="34"/>
                    <a:pt x="170" y="34"/>
                  </a:cubicBezTo>
                  <a:cubicBezTo>
                    <a:pt x="165" y="34"/>
                    <a:pt x="161" y="30"/>
                    <a:pt x="161" y="25"/>
                  </a:cubicBezTo>
                  <a:cubicBezTo>
                    <a:pt x="161" y="19"/>
                    <a:pt x="165" y="15"/>
                    <a:pt x="170" y="15"/>
                  </a:cubicBezTo>
                  <a:close/>
                  <a:moveTo>
                    <a:pt x="143" y="15"/>
                  </a:moveTo>
                  <a:cubicBezTo>
                    <a:pt x="148" y="15"/>
                    <a:pt x="152" y="19"/>
                    <a:pt x="152" y="25"/>
                  </a:cubicBezTo>
                  <a:cubicBezTo>
                    <a:pt x="152" y="30"/>
                    <a:pt x="148" y="34"/>
                    <a:pt x="143" y="34"/>
                  </a:cubicBezTo>
                  <a:cubicBezTo>
                    <a:pt x="138" y="34"/>
                    <a:pt x="134" y="30"/>
                    <a:pt x="134" y="25"/>
                  </a:cubicBezTo>
                  <a:cubicBezTo>
                    <a:pt x="134" y="19"/>
                    <a:pt x="138" y="15"/>
                    <a:pt x="143" y="15"/>
                  </a:cubicBezTo>
                  <a:close/>
                  <a:moveTo>
                    <a:pt x="207" y="183"/>
                  </a:moveTo>
                  <a:cubicBezTo>
                    <a:pt x="14" y="183"/>
                    <a:pt x="14" y="183"/>
                    <a:pt x="14" y="183"/>
                  </a:cubicBezTo>
                  <a:cubicBezTo>
                    <a:pt x="14" y="49"/>
                    <a:pt x="14" y="49"/>
                    <a:pt x="14" y="49"/>
                  </a:cubicBezTo>
                  <a:cubicBezTo>
                    <a:pt x="207" y="49"/>
                    <a:pt x="207" y="49"/>
                    <a:pt x="207" y="49"/>
                  </a:cubicBezTo>
                  <a:lnTo>
                    <a:pt x="207" y="183"/>
                  </a:lnTo>
                  <a:close/>
                  <a:moveTo>
                    <a:pt x="198" y="34"/>
                  </a:moveTo>
                  <a:cubicBezTo>
                    <a:pt x="193" y="34"/>
                    <a:pt x="189" y="30"/>
                    <a:pt x="189" y="25"/>
                  </a:cubicBezTo>
                  <a:cubicBezTo>
                    <a:pt x="189" y="19"/>
                    <a:pt x="193" y="15"/>
                    <a:pt x="198" y="15"/>
                  </a:cubicBezTo>
                  <a:cubicBezTo>
                    <a:pt x="203" y="15"/>
                    <a:pt x="207" y="19"/>
                    <a:pt x="207" y="25"/>
                  </a:cubicBezTo>
                  <a:cubicBezTo>
                    <a:pt x="207" y="30"/>
                    <a:pt x="203" y="34"/>
                    <a:pt x="198" y="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0" name="Freeform 42"/>
            <p:cNvSpPr/>
            <p:nvPr/>
          </p:nvSpPr>
          <p:spPr bwMode="auto">
            <a:xfrm>
              <a:off x="4984486" y="841575"/>
              <a:ext cx="108091" cy="139686"/>
            </a:xfrm>
            <a:custGeom>
              <a:avLst/>
              <a:gdLst>
                <a:gd name="T0" fmla="*/ 43 w 52"/>
                <a:gd name="T1" fmla="*/ 67 h 67"/>
                <a:gd name="T2" fmla="*/ 39 w 52"/>
                <a:gd name="T3" fmla="*/ 66 h 67"/>
                <a:gd name="T4" fmla="*/ 3 w 52"/>
                <a:gd name="T5" fmla="*/ 41 h 67"/>
                <a:gd name="T6" fmla="*/ 0 w 52"/>
                <a:gd name="T7" fmla="*/ 34 h 67"/>
                <a:gd name="T8" fmla="*/ 3 w 52"/>
                <a:gd name="T9" fmla="*/ 28 h 67"/>
                <a:gd name="T10" fmla="*/ 39 w 52"/>
                <a:gd name="T11" fmla="*/ 3 h 67"/>
                <a:gd name="T12" fmla="*/ 50 w 52"/>
                <a:gd name="T13" fmla="*/ 5 h 67"/>
                <a:gd name="T14" fmla="*/ 48 w 52"/>
                <a:gd name="T15" fmla="*/ 16 h 67"/>
                <a:gd name="T16" fmla="*/ 22 w 52"/>
                <a:gd name="T17" fmla="*/ 34 h 67"/>
                <a:gd name="T18" fmla="*/ 48 w 52"/>
                <a:gd name="T19" fmla="*/ 53 h 67"/>
                <a:gd name="T20" fmla="*/ 50 w 52"/>
                <a:gd name="T21" fmla="*/ 64 h 67"/>
                <a:gd name="T22" fmla="*/ 43 w 52"/>
                <a:gd name="T2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67">
                  <a:moveTo>
                    <a:pt x="43" y="67"/>
                  </a:moveTo>
                  <a:cubicBezTo>
                    <a:pt x="42" y="67"/>
                    <a:pt x="40" y="67"/>
                    <a:pt x="39" y="66"/>
                  </a:cubicBezTo>
                  <a:cubicBezTo>
                    <a:pt x="3" y="41"/>
                    <a:pt x="3" y="41"/>
                    <a:pt x="3" y="41"/>
                  </a:cubicBezTo>
                  <a:cubicBezTo>
                    <a:pt x="1" y="39"/>
                    <a:pt x="0" y="37"/>
                    <a:pt x="0" y="34"/>
                  </a:cubicBezTo>
                  <a:cubicBezTo>
                    <a:pt x="0" y="32"/>
                    <a:pt x="1" y="29"/>
                    <a:pt x="3" y="28"/>
                  </a:cubicBezTo>
                  <a:cubicBezTo>
                    <a:pt x="39" y="3"/>
                    <a:pt x="39" y="3"/>
                    <a:pt x="39" y="3"/>
                  </a:cubicBezTo>
                  <a:cubicBezTo>
                    <a:pt x="42" y="0"/>
                    <a:pt x="47" y="1"/>
                    <a:pt x="50" y="5"/>
                  </a:cubicBezTo>
                  <a:cubicBezTo>
                    <a:pt x="52" y="8"/>
                    <a:pt x="52" y="13"/>
                    <a:pt x="48" y="16"/>
                  </a:cubicBezTo>
                  <a:cubicBezTo>
                    <a:pt x="22" y="34"/>
                    <a:pt x="22" y="34"/>
                    <a:pt x="22" y="34"/>
                  </a:cubicBezTo>
                  <a:cubicBezTo>
                    <a:pt x="48" y="53"/>
                    <a:pt x="48" y="53"/>
                    <a:pt x="48" y="53"/>
                  </a:cubicBezTo>
                  <a:cubicBezTo>
                    <a:pt x="52" y="55"/>
                    <a:pt x="52" y="60"/>
                    <a:pt x="50" y="64"/>
                  </a:cubicBezTo>
                  <a:cubicBezTo>
                    <a:pt x="48" y="66"/>
                    <a:pt x="46" y="67"/>
                    <a:pt x="43" y="6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1" name="Freeform 43"/>
            <p:cNvSpPr/>
            <p:nvPr/>
          </p:nvSpPr>
          <p:spPr bwMode="auto">
            <a:xfrm>
              <a:off x="5200666" y="841575"/>
              <a:ext cx="111416" cy="139686"/>
            </a:xfrm>
            <a:custGeom>
              <a:avLst/>
              <a:gdLst>
                <a:gd name="T0" fmla="*/ 9 w 53"/>
                <a:gd name="T1" fmla="*/ 67 h 67"/>
                <a:gd name="T2" fmla="*/ 3 w 53"/>
                <a:gd name="T3" fmla="*/ 64 h 67"/>
                <a:gd name="T4" fmla="*/ 5 w 53"/>
                <a:gd name="T5" fmla="*/ 53 h 67"/>
                <a:gd name="T6" fmla="*/ 31 w 53"/>
                <a:gd name="T7" fmla="*/ 34 h 67"/>
                <a:gd name="T8" fmla="*/ 5 w 53"/>
                <a:gd name="T9" fmla="*/ 16 h 67"/>
                <a:gd name="T10" fmla="*/ 3 w 53"/>
                <a:gd name="T11" fmla="*/ 5 h 67"/>
                <a:gd name="T12" fmla="*/ 14 w 53"/>
                <a:gd name="T13" fmla="*/ 3 h 67"/>
                <a:gd name="T14" fmla="*/ 50 w 53"/>
                <a:gd name="T15" fmla="*/ 28 h 67"/>
                <a:gd name="T16" fmla="*/ 53 w 53"/>
                <a:gd name="T17" fmla="*/ 34 h 67"/>
                <a:gd name="T18" fmla="*/ 50 w 53"/>
                <a:gd name="T19" fmla="*/ 41 h 67"/>
                <a:gd name="T20" fmla="*/ 14 w 53"/>
                <a:gd name="T21" fmla="*/ 66 h 67"/>
                <a:gd name="T22" fmla="*/ 9 w 53"/>
                <a:gd name="T2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67">
                  <a:moveTo>
                    <a:pt x="9" y="67"/>
                  </a:moveTo>
                  <a:cubicBezTo>
                    <a:pt x="7" y="67"/>
                    <a:pt x="4" y="66"/>
                    <a:pt x="3" y="64"/>
                  </a:cubicBezTo>
                  <a:cubicBezTo>
                    <a:pt x="0" y="60"/>
                    <a:pt x="1" y="55"/>
                    <a:pt x="5" y="53"/>
                  </a:cubicBezTo>
                  <a:cubicBezTo>
                    <a:pt x="31" y="34"/>
                    <a:pt x="31" y="34"/>
                    <a:pt x="31" y="34"/>
                  </a:cubicBezTo>
                  <a:cubicBezTo>
                    <a:pt x="5" y="16"/>
                    <a:pt x="5" y="16"/>
                    <a:pt x="5" y="16"/>
                  </a:cubicBezTo>
                  <a:cubicBezTo>
                    <a:pt x="1" y="13"/>
                    <a:pt x="0" y="8"/>
                    <a:pt x="3" y="5"/>
                  </a:cubicBezTo>
                  <a:cubicBezTo>
                    <a:pt x="5" y="1"/>
                    <a:pt x="10" y="0"/>
                    <a:pt x="14" y="3"/>
                  </a:cubicBezTo>
                  <a:cubicBezTo>
                    <a:pt x="50" y="28"/>
                    <a:pt x="50" y="28"/>
                    <a:pt x="50" y="28"/>
                  </a:cubicBezTo>
                  <a:cubicBezTo>
                    <a:pt x="52" y="29"/>
                    <a:pt x="53" y="32"/>
                    <a:pt x="53" y="34"/>
                  </a:cubicBezTo>
                  <a:cubicBezTo>
                    <a:pt x="53" y="37"/>
                    <a:pt x="52" y="39"/>
                    <a:pt x="50" y="41"/>
                  </a:cubicBezTo>
                  <a:cubicBezTo>
                    <a:pt x="14" y="66"/>
                    <a:pt x="14" y="66"/>
                    <a:pt x="14" y="66"/>
                  </a:cubicBezTo>
                  <a:cubicBezTo>
                    <a:pt x="13" y="67"/>
                    <a:pt x="11" y="67"/>
                    <a:pt x="9" y="6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2" name="Freeform 44"/>
            <p:cNvSpPr/>
            <p:nvPr/>
          </p:nvSpPr>
          <p:spPr bwMode="auto">
            <a:xfrm>
              <a:off x="5102553" y="828271"/>
              <a:ext cx="89798" cy="164630"/>
            </a:xfrm>
            <a:custGeom>
              <a:avLst/>
              <a:gdLst>
                <a:gd name="T0" fmla="*/ 9 w 43"/>
                <a:gd name="T1" fmla="*/ 79 h 79"/>
                <a:gd name="T2" fmla="*/ 6 w 43"/>
                <a:gd name="T3" fmla="*/ 79 h 79"/>
                <a:gd name="T4" fmla="*/ 1 w 43"/>
                <a:gd name="T5" fmla="*/ 68 h 79"/>
                <a:gd name="T6" fmla="*/ 27 w 43"/>
                <a:gd name="T7" fmla="*/ 6 h 79"/>
                <a:gd name="T8" fmla="*/ 37 w 43"/>
                <a:gd name="T9" fmla="*/ 2 h 79"/>
                <a:gd name="T10" fmla="*/ 42 w 43"/>
                <a:gd name="T11" fmla="*/ 12 h 79"/>
                <a:gd name="T12" fmla="*/ 16 w 43"/>
                <a:gd name="T13" fmla="*/ 74 h 79"/>
                <a:gd name="T14" fmla="*/ 9 w 43"/>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9">
                  <a:moveTo>
                    <a:pt x="9" y="79"/>
                  </a:moveTo>
                  <a:cubicBezTo>
                    <a:pt x="8" y="79"/>
                    <a:pt x="7" y="79"/>
                    <a:pt x="6" y="79"/>
                  </a:cubicBezTo>
                  <a:cubicBezTo>
                    <a:pt x="2" y="77"/>
                    <a:pt x="0" y="72"/>
                    <a:pt x="1" y="68"/>
                  </a:cubicBezTo>
                  <a:cubicBezTo>
                    <a:pt x="27" y="6"/>
                    <a:pt x="27" y="6"/>
                    <a:pt x="27" y="6"/>
                  </a:cubicBezTo>
                  <a:cubicBezTo>
                    <a:pt x="28" y="2"/>
                    <a:pt x="33" y="0"/>
                    <a:pt x="37" y="2"/>
                  </a:cubicBezTo>
                  <a:cubicBezTo>
                    <a:pt x="41" y="4"/>
                    <a:pt x="43" y="8"/>
                    <a:pt x="42" y="12"/>
                  </a:cubicBezTo>
                  <a:cubicBezTo>
                    <a:pt x="16" y="74"/>
                    <a:pt x="16" y="74"/>
                    <a:pt x="16" y="74"/>
                  </a:cubicBezTo>
                  <a:cubicBezTo>
                    <a:pt x="15" y="77"/>
                    <a:pt x="12" y="79"/>
                    <a:pt x="9"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sp>
        <p:nvSpPr>
          <p:cNvPr id="33" name="椭圆 32"/>
          <p:cNvSpPr/>
          <p:nvPr/>
        </p:nvSpPr>
        <p:spPr>
          <a:xfrm>
            <a:off x="2895974" y="1813895"/>
            <a:ext cx="342526" cy="342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椭圆 33"/>
          <p:cNvSpPr/>
          <p:nvPr/>
        </p:nvSpPr>
        <p:spPr>
          <a:xfrm>
            <a:off x="6455262" y="1813895"/>
            <a:ext cx="342526" cy="342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椭圆 34"/>
          <p:cNvSpPr/>
          <p:nvPr/>
        </p:nvSpPr>
        <p:spPr>
          <a:xfrm>
            <a:off x="10172386" y="1813895"/>
            <a:ext cx="342526" cy="342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文本框 35"/>
          <p:cNvSpPr txBox="1"/>
          <p:nvPr/>
        </p:nvSpPr>
        <p:spPr>
          <a:xfrm>
            <a:off x="2895974" y="1785103"/>
            <a:ext cx="342526" cy="400110"/>
          </a:xfrm>
          <a:prstGeom prst="rect">
            <a:avLst/>
          </a:prstGeom>
          <a:noFill/>
        </p:spPr>
        <p:txBody>
          <a:bodyPr wrap="square" rtlCol="0">
            <a:spAutoFit/>
          </a:bodyPr>
          <a:lstStyle/>
          <a:p>
            <a:r>
              <a:rPr lang="en-US" altLang="zh-CN" sz="2000" b="1">
                <a:solidFill>
                  <a:srgbClr val="EDD84B"/>
                </a:solidFill>
                <a:latin typeface="Century Gothic" panose="020B0502020202020204" pitchFamily="34" charset="0"/>
              </a:rPr>
              <a:t>1</a:t>
            </a:r>
            <a:endParaRPr lang="zh-CN" altLang="en-US" sz="2000" b="1" dirty="0">
              <a:solidFill>
                <a:srgbClr val="EDD84B"/>
              </a:solidFill>
              <a:latin typeface="Century Gothic" panose="020B0502020202020204" pitchFamily="34" charset="0"/>
            </a:endParaRPr>
          </a:p>
        </p:txBody>
      </p:sp>
      <p:sp>
        <p:nvSpPr>
          <p:cNvPr id="37" name="文本框 36"/>
          <p:cNvSpPr txBox="1"/>
          <p:nvPr/>
        </p:nvSpPr>
        <p:spPr>
          <a:xfrm>
            <a:off x="6455262" y="1785103"/>
            <a:ext cx="342526" cy="400110"/>
          </a:xfrm>
          <a:prstGeom prst="rect">
            <a:avLst/>
          </a:prstGeom>
          <a:noFill/>
        </p:spPr>
        <p:txBody>
          <a:bodyPr wrap="square" rtlCol="0">
            <a:spAutoFit/>
          </a:bodyPr>
          <a:lstStyle/>
          <a:p>
            <a:r>
              <a:rPr lang="en-US" altLang="zh-CN" sz="2000" b="1">
                <a:solidFill>
                  <a:srgbClr val="EDD84B"/>
                </a:solidFill>
                <a:latin typeface="Century Gothic" panose="020B0502020202020204" pitchFamily="34" charset="0"/>
              </a:rPr>
              <a:t>2</a:t>
            </a:r>
            <a:endParaRPr lang="zh-CN" altLang="en-US" sz="2000" b="1" dirty="0">
              <a:solidFill>
                <a:srgbClr val="EDD84B"/>
              </a:solidFill>
              <a:latin typeface="Century Gothic" panose="020B0502020202020204" pitchFamily="34" charset="0"/>
            </a:endParaRPr>
          </a:p>
        </p:txBody>
      </p:sp>
      <p:sp>
        <p:nvSpPr>
          <p:cNvPr id="38" name="文本框 37"/>
          <p:cNvSpPr txBox="1"/>
          <p:nvPr/>
        </p:nvSpPr>
        <p:spPr>
          <a:xfrm>
            <a:off x="10172386" y="1785103"/>
            <a:ext cx="342526" cy="400110"/>
          </a:xfrm>
          <a:prstGeom prst="rect">
            <a:avLst/>
          </a:prstGeom>
          <a:noFill/>
        </p:spPr>
        <p:txBody>
          <a:bodyPr wrap="square" rtlCol="0">
            <a:spAutoFit/>
          </a:bodyPr>
          <a:lstStyle/>
          <a:p>
            <a:r>
              <a:rPr lang="en-US" altLang="zh-CN" sz="2000" b="1">
                <a:solidFill>
                  <a:srgbClr val="EDD84B"/>
                </a:solidFill>
                <a:latin typeface="Century Gothic" panose="020B0502020202020204" pitchFamily="34" charset="0"/>
              </a:rPr>
              <a:t>3</a:t>
            </a:r>
            <a:endParaRPr lang="zh-CN" altLang="en-US" sz="2000" b="1" dirty="0">
              <a:solidFill>
                <a:srgbClr val="EDD84B"/>
              </a:solidFill>
              <a:latin typeface="Century Gothic" panose="020B0502020202020204" pitchFamily="34" charset="0"/>
            </a:endParaRPr>
          </a:p>
        </p:txBody>
      </p:sp>
      <p:sp>
        <p:nvSpPr>
          <p:cNvPr id="39" name="文本框 38"/>
          <p:cNvSpPr txBox="1"/>
          <p:nvPr/>
        </p:nvSpPr>
        <p:spPr>
          <a:xfrm>
            <a:off x="1330292" y="4249953"/>
            <a:ext cx="2407205" cy="39684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18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1800" b="0" dirty="0">
              <a:solidFill>
                <a:srgbClr val="EDD84B"/>
              </a:solidFill>
              <a:latin typeface="思源宋體 Heavy" panose="02020900000000000000" pitchFamily="18" charset="-128"/>
              <a:ea typeface="思源宋體 Heavy" panose="02020900000000000000" pitchFamily="18" charset="-128"/>
            </a:endParaRPr>
          </a:p>
        </p:txBody>
      </p:sp>
      <p:sp>
        <p:nvSpPr>
          <p:cNvPr id="40" name="文本框 39"/>
          <p:cNvSpPr txBox="1"/>
          <p:nvPr/>
        </p:nvSpPr>
        <p:spPr>
          <a:xfrm>
            <a:off x="879483" y="4675990"/>
            <a:ext cx="3308822" cy="906723"/>
          </a:xfrm>
          <a:prstGeom prst="rect">
            <a:avLst/>
          </a:prstGeom>
          <a:noFill/>
        </p:spPr>
        <p:txBody>
          <a:bodyPr wrap="square" rtlCol="0">
            <a:spAutoFit/>
          </a:bodyPr>
          <a:lstStyle/>
          <a:p>
            <a:pPr algn="ct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a:t>
            </a:r>
            <a:r>
              <a:rPr lang="en-US" altLang="zh-CN" sz="1400">
                <a:solidFill>
                  <a:schemeClr val="bg1"/>
                </a:solidFill>
                <a:latin typeface="微软雅黑 Light" panose="020B0502040204020203" pitchFamily="34" charset="-122"/>
                <a:ea typeface="微软雅黑 Light" panose="020B0502040204020203" pitchFamily="34" charset="-122"/>
              </a:rPr>
              <a:t>porttitor posuere, </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41" name="文本框 40"/>
          <p:cNvSpPr txBox="1"/>
          <p:nvPr/>
        </p:nvSpPr>
        <p:spPr>
          <a:xfrm>
            <a:off x="4892927" y="4249953"/>
            <a:ext cx="2407205" cy="39684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18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1800" b="0" dirty="0">
              <a:solidFill>
                <a:srgbClr val="EDD84B"/>
              </a:solidFill>
              <a:latin typeface="思源宋體 Heavy" panose="02020900000000000000" pitchFamily="18" charset="-128"/>
              <a:ea typeface="思源宋體 Heavy" panose="02020900000000000000" pitchFamily="18" charset="-128"/>
            </a:endParaRPr>
          </a:p>
        </p:txBody>
      </p:sp>
      <p:sp>
        <p:nvSpPr>
          <p:cNvPr id="42" name="文本框 41"/>
          <p:cNvSpPr txBox="1"/>
          <p:nvPr/>
        </p:nvSpPr>
        <p:spPr>
          <a:xfrm>
            <a:off x="4442118" y="4675990"/>
            <a:ext cx="3308822" cy="906723"/>
          </a:xfrm>
          <a:prstGeom prst="rect">
            <a:avLst/>
          </a:prstGeom>
          <a:noFill/>
        </p:spPr>
        <p:txBody>
          <a:bodyPr wrap="square" rtlCol="0">
            <a:spAutoFit/>
          </a:bodyPr>
          <a:lstStyle/>
          <a:p>
            <a:pPr algn="ct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a:t>
            </a:r>
            <a:r>
              <a:rPr lang="en-US" altLang="zh-CN" sz="1400">
                <a:solidFill>
                  <a:schemeClr val="bg1"/>
                </a:solidFill>
                <a:latin typeface="微软雅黑 Light" panose="020B0502040204020203" pitchFamily="34" charset="-122"/>
                <a:ea typeface="微软雅黑 Light" panose="020B0502040204020203" pitchFamily="34" charset="-122"/>
              </a:rPr>
              <a:t>porttitor posuere, </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43" name="文本框 42"/>
          <p:cNvSpPr txBox="1"/>
          <p:nvPr/>
        </p:nvSpPr>
        <p:spPr>
          <a:xfrm>
            <a:off x="8450215" y="4249953"/>
            <a:ext cx="2407205" cy="39684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1800" b="0">
                <a:solidFill>
                  <a:srgbClr val="EDD84B"/>
                </a:solidFill>
                <a:latin typeface="思源宋體 Heavy" panose="02020900000000000000" pitchFamily="18" charset="-128"/>
                <a:ea typeface="思源宋體 Heavy" panose="02020900000000000000" pitchFamily="18" charset="-128"/>
              </a:rPr>
              <a:t>添加文字信息</a:t>
            </a:r>
            <a:endParaRPr lang="zh-CN" altLang="en-US" sz="1800" b="0" dirty="0">
              <a:solidFill>
                <a:srgbClr val="EDD84B"/>
              </a:solidFill>
              <a:latin typeface="思源宋體 Heavy" panose="02020900000000000000" pitchFamily="18" charset="-128"/>
              <a:ea typeface="思源宋體 Heavy" panose="02020900000000000000" pitchFamily="18" charset="-128"/>
            </a:endParaRPr>
          </a:p>
        </p:txBody>
      </p:sp>
      <p:sp>
        <p:nvSpPr>
          <p:cNvPr id="44" name="文本框 43"/>
          <p:cNvSpPr txBox="1"/>
          <p:nvPr/>
        </p:nvSpPr>
        <p:spPr>
          <a:xfrm>
            <a:off x="7999406" y="4675990"/>
            <a:ext cx="3308822" cy="906723"/>
          </a:xfrm>
          <a:prstGeom prst="rect">
            <a:avLst/>
          </a:prstGeom>
          <a:noFill/>
        </p:spPr>
        <p:txBody>
          <a:bodyPr wrap="square" rtlCol="0">
            <a:spAutoFit/>
          </a:bodyPr>
          <a:lstStyle/>
          <a:p>
            <a:pPr algn="ct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a:t>
            </a:r>
            <a:r>
              <a:rPr lang="en-US" altLang="zh-CN" sz="1400">
                <a:solidFill>
                  <a:schemeClr val="bg1"/>
                </a:solidFill>
                <a:latin typeface="微软雅黑 Light" panose="020B0502040204020203" pitchFamily="34" charset="-122"/>
                <a:ea typeface="微软雅黑 Light" panose="020B0502040204020203" pitchFamily="34" charset="-122"/>
              </a:rPr>
              <a:t>porttitor posuere, </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Tree>
    <p:custDataLst>
      <p:tags r:id="rId1"/>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38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p:cNvSpPr/>
          <p:nvPr/>
        </p:nvSpPr>
        <p:spPr>
          <a:xfrm>
            <a:off x="0" y="1"/>
            <a:ext cx="5450114" cy="5239657"/>
          </a:xfrm>
          <a:custGeom>
            <a:avLst/>
            <a:gdLst>
              <a:gd name="connsiteX0" fmla="*/ 0 w 5450114"/>
              <a:gd name="connsiteY0" fmla="*/ 0 h 5239657"/>
              <a:gd name="connsiteX1" fmla="*/ 4817779 w 5450114"/>
              <a:gd name="connsiteY1" fmla="*/ 0 h 5239657"/>
              <a:gd name="connsiteX2" fmla="*/ 4886184 w 5450114"/>
              <a:gd name="connsiteY2" fmla="*/ 91478 h 5239657"/>
              <a:gd name="connsiteX3" fmla="*/ 5450114 w 5450114"/>
              <a:gd name="connsiteY3" fmla="*/ 1937657 h 5239657"/>
              <a:gd name="connsiteX4" fmla="*/ 2148114 w 5450114"/>
              <a:gd name="connsiteY4" fmla="*/ 5239657 h 5239657"/>
              <a:gd name="connsiteX5" fmla="*/ 47735 w 5450114"/>
              <a:gd name="connsiteY5" fmla="*/ 4485641 h 5239657"/>
              <a:gd name="connsiteX6" fmla="*/ 0 w 5450114"/>
              <a:gd name="connsiteY6" fmla="*/ 4442256 h 523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0114" h="5239657">
                <a:moveTo>
                  <a:pt x="0" y="0"/>
                </a:moveTo>
                <a:lnTo>
                  <a:pt x="4817779" y="0"/>
                </a:lnTo>
                <a:lnTo>
                  <a:pt x="4886184" y="91478"/>
                </a:lnTo>
                <a:cubicBezTo>
                  <a:pt x="5242220" y="618480"/>
                  <a:pt x="5450114" y="1253791"/>
                  <a:pt x="5450114" y="1937657"/>
                </a:cubicBezTo>
                <a:cubicBezTo>
                  <a:pt x="5450114" y="3761301"/>
                  <a:pt x="3971758" y="5239657"/>
                  <a:pt x="2148114" y="5239657"/>
                </a:cubicBezTo>
                <a:cubicBezTo>
                  <a:pt x="1350270" y="5239657"/>
                  <a:pt x="618516" y="4956691"/>
                  <a:pt x="47735" y="4485641"/>
                </a:cubicBezTo>
                <a:lnTo>
                  <a:pt x="0" y="4442256"/>
                </a:lnTo>
                <a:close/>
              </a:path>
            </a:pathLst>
          </a:custGeom>
          <a:blipFill>
            <a:blip r:embed="rId1"/>
            <a:stretch>
              <a:fillRect/>
            </a:stretch>
          </a:blipFill>
          <a:ln w="28575">
            <a:solidFill>
              <a:srgbClr val="EF1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弧形 11"/>
          <p:cNvSpPr/>
          <p:nvPr/>
        </p:nvSpPr>
        <p:spPr>
          <a:xfrm>
            <a:off x="9376229" y="244392"/>
            <a:ext cx="3228693" cy="3228693"/>
          </a:xfrm>
          <a:prstGeom prst="arc">
            <a:avLst>
              <a:gd name="adj1" fmla="val 2475671"/>
              <a:gd name="adj2" fmla="val 18976397"/>
            </a:avLst>
          </a:prstGeom>
          <a:ln w="57150">
            <a:solidFill>
              <a:schemeClr val="bg1">
                <a:alpha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椭圆 12"/>
          <p:cNvSpPr/>
          <p:nvPr/>
        </p:nvSpPr>
        <p:spPr>
          <a:xfrm>
            <a:off x="9235195" y="2220015"/>
            <a:ext cx="454796" cy="454796"/>
          </a:xfrm>
          <a:prstGeom prst="ellipse">
            <a:avLst/>
          </a:prstGeom>
          <a:noFill/>
          <a:ln w="60325">
            <a:solidFill>
              <a:srgbClr val="E3E368">
                <a:alpha val="5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H="1">
            <a:off x="1828802" y="1400175"/>
            <a:ext cx="7510554" cy="5457825"/>
          </a:xfrm>
          <a:prstGeom prst="line">
            <a:avLst/>
          </a:prstGeom>
          <a:ln w="47625">
            <a:solidFill>
              <a:srgbClr val="E3E368">
                <a:alpha val="40000"/>
              </a:srgb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9875515" y="750742"/>
            <a:ext cx="2230120" cy="2215991"/>
          </a:xfrm>
          <a:prstGeom prst="rect">
            <a:avLst/>
          </a:prstGeom>
          <a:noFill/>
        </p:spPr>
        <p:txBody>
          <a:bodyPr wrap="square" rtlCol="0">
            <a:spAutoFit/>
          </a:bodyPr>
          <a:lstStyle/>
          <a:p>
            <a:pPr algn="ctr"/>
            <a:r>
              <a:rPr lang="en-US" altLang="zh-CN" sz="13800">
                <a:solidFill>
                  <a:srgbClr val="EDD84B"/>
                </a:solidFill>
                <a:latin typeface="Century Gothic" panose="020B0502020202020204" pitchFamily="34" charset="0"/>
              </a:rPr>
              <a:t>04</a:t>
            </a:r>
            <a:endParaRPr lang="zh-CN" altLang="en-US" sz="13800">
              <a:solidFill>
                <a:srgbClr val="EDD84B"/>
              </a:solidFill>
              <a:latin typeface="Century Gothic" panose="020B0502020202020204" pitchFamily="34" charset="0"/>
            </a:endParaRPr>
          </a:p>
        </p:txBody>
      </p:sp>
      <p:sp>
        <p:nvSpPr>
          <p:cNvPr id="18" name="文本框 17"/>
          <p:cNvSpPr txBox="1"/>
          <p:nvPr/>
        </p:nvSpPr>
        <p:spPr>
          <a:xfrm>
            <a:off x="6259197" y="3656330"/>
            <a:ext cx="3080159" cy="584775"/>
          </a:xfrm>
          <a:prstGeom prst="rect">
            <a:avLst/>
          </a:prstGeom>
          <a:noFill/>
        </p:spPr>
        <p:txBody>
          <a:bodyPr wrap="square" rtlCol="0">
            <a:spAutoFit/>
          </a:bodyPr>
          <a:lstStyle/>
          <a:p>
            <a:r>
              <a:rPr lang="zh-CN" altLang="en-US" sz="3200">
                <a:solidFill>
                  <a:schemeClr val="bg1"/>
                </a:solidFill>
                <a:latin typeface="思源宋體 Heavy" panose="02020900000000000000" pitchFamily="18" charset="-128"/>
                <a:ea typeface="思源宋體 Heavy" panose="02020900000000000000" pitchFamily="18" charset="-128"/>
              </a:rPr>
              <a:t>这里填写标题</a:t>
            </a:r>
            <a:endParaRPr lang="zh-CN" altLang="en-US" sz="3200">
              <a:solidFill>
                <a:schemeClr val="bg1"/>
              </a:solidFill>
              <a:latin typeface="思源宋體 Heavy" panose="02020900000000000000" pitchFamily="18" charset="-128"/>
              <a:ea typeface="思源宋體 Heavy" panose="02020900000000000000" pitchFamily="18" charset="-128"/>
            </a:endParaRPr>
          </a:p>
        </p:txBody>
      </p:sp>
      <p:sp>
        <p:nvSpPr>
          <p:cNvPr id="19" name="文本框 18"/>
          <p:cNvSpPr txBox="1"/>
          <p:nvPr/>
        </p:nvSpPr>
        <p:spPr>
          <a:xfrm>
            <a:off x="6259197" y="4311517"/>
            <a:ext cx="5123720" cy="1186800"/>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 Fusce posuere, magna sed pulvinar ultricies, purus lectus malesuada libero, sit amet commodo magna eros </a:t>
            </a:r>
            <a:r>
              <a:rPr lang="en-US" altLang="zh-CN" sz="1400">
                <a:solidFill>
                  <a:schemeClr val="bg1"/>
                </a:solidFill>
                <a:latin typeface="微软雅黑 Light" panose="020B0502040204020203" pitchFamily="34" charset="-122"/>
                <a:ea typeface="微软雅黑 Light" panose="020B0502040204020203" pitchFamily="34" charset="-122"/>
              </a:rPr>
              <a:t>quis urna.Lorem ipsum</a:t>
            </a:r>
            <a:endParaRPr lang="en-US" altLang="zh-CN" sz="1400">
              <a:solidFill>
                <a:schemeClr val="bg1"/>
              </a:solidFill>
              <a:latin typeface="微软雅黑 Light" panose="020B0502040204020203" pitchFamily="34" charset="-122"/>
              <a:ea typeface="微软雅黑 Light" panose="020B0502040204020203" pitchFamily="34" charset="-122"/>
            </a:endParaRPr>
          </a:p>
        </p:txBody>
      </p:sp>
    </p:spTree>
    <p:custDataLst>
      <p:tags r:id="rId2"/>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38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弧形 2"/>
          <p:cNvSpPr/>
          <p:nvPr/>
        </p:nvSpPr>
        <p:spPr>
          <a:xfrm>
            <a:off x="318228" y="292100"/>
            <a:ext cx="610437" cy="610437"/>
          </a:xfrm>
          <a:prstGeom prst="arc">
            <a:avLst>
              <a:gd name="adj1" fmla="val 6452328"/>
              <a:gd name="adj2" fmla="val 18734586"/>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418647" y="440872"/>
            <a:ext cx="2121569" cy="461665"/>
          </a:xfrm>
          <a:prstGeom prst="rect">
            <a:avLst/>
          </a:prstGeom>
          <a:noFill/>
        </p:spPr>
        <p:txBody>
          <a:bodyPr wrap="square" rtlCol="0">
            <a:spAutoFit/>
          </a:bodyPr>
          <a:lstStyle/>
          <a:p>
            <a:r>
              <a:rPr lang="zh-CN" altLang="en-US" sz="2400">
                <a:solidFill>
                  <a:srgbClr val="EDD84B"/>
                </a:solidFill>
                <a:latin typeface="思源宋體 Heavy" panose="02020900000000000000" pitchFamily="18" charset="-128"/>
                <a:ea typeface="思源宋體 Heavy" panose="02020900000000000000" pitchFamily="18" charset="-128"/>
              </a:rPr>
              <a:t>这里填写名称</a:t>
            </a:r>
            <a:endParaRPr lang="zh-CN" altLang="en-US" sz="2400">
              <a:solidFill>
                <a:srgbClr val="EDD84B"/>
              </a:solidFill>
              <a:latin typeface="思源宋體 Heavy" panose="02020900000000000000" pitchFamily="18" charset="-128"/>
              <a:ea typeface="思源宋體 Heavy" panose="02020900000000000000" pitchFamily="18" charset="-128"/>
            </a:endParaRPr>
          </a:p>
        </p:txBody>
      </p:sp>
      <p:grpSp>
        <p:nvGrpSpPr>
          <p:cNvPr id="5" name="组合 4"/>
          <p:cNvGrpSpPr/>
          <p:nvPr/>
        </p:nvGrpSpPr>
        <p:grpSpPr>
          <a:xfrm>
            <a:off x="515937" y="2590978"/>
            <a:ext cx="4994637" cy="3277867"/>
            <a:chOff x="515938" y="2291910"/>
            <a:chExt cx="5317048" cy="3489458"/>
          </a:xfrm>
        </p:grpSpPr>
        <p:sp>
          <p:nvSpPr>
            <p:cNvPr id="6" name="Freeform 334"/>
            <p:cNvSpPr>
              <a:spLocks noEditPoints="1"/>
            </p:cNvSpPr>
            <p:nvPr/>
          </p:nvSpPr>
          <p:spPr bwMode="auto">
            <a:xfrm>
              <a:off x="515938" y="2673009"/>
              <a:ext cx="1869962" cy="1869962"/>
            </a:xfrm>
            <a:custGeom>
              <a:avLst/>
              <a:gdLst>
                <a:gd name="T0" fmla="*/ 186 w 186"/>
                <a:gd name="T1" fmla="*/ 103 h 186"/>
                <a:gd name="T2" fmla="*/ 186 w 186"/>
                <a:gd name="T3" fmla="*/ 86 h 186"/>
                <a:gd name="T4" fmla="*/ 167 w 186"/>
                <a:gd name="T5" fmla="*/ 72 h 186"/>
                <a:gd name="T6" fmla="*/ 179 w 186"/>
                <a:gd name="T7" fmla="*/ 56 h 186"/>
                <a:gd name="T8" fmla="*/ 170 w 186"/>
                <a:gd name="T9" fmla="*/ 40 h 186"/>
                <a:gd name="T10" fmla="*/ 147 w 186"/>
                <a:gd name="T11" fmla="*/ 37 h 186"/>
                <a:gd name="T12" fmla="*/ 149 w 186"/>
                <a:gd name="T13" fmla="*/ 18 h 186"/>
                <a:gd name="T14" fmla="*/ 133 w 186"/>
                <a:gd name="T15" fmla="*/ 9 h 186"/>
                <a:gd name="T16" fmla="*/ 111 w 186"/>
                <a:gd name="T17" fmla="*/ 18 h 186"/>
                <a:gd name="T18" fmla="*/ 103 w 186"/>
                <a:gd name="T19" fmla="*/ 0 h 186"/>
                <a:gd name="T20" fmla="*/ 86 w 186"/>
                <a:gd name="T21" fmla="*/ 0 h 186"/>
                <a:gd name="T22" fmla="*/ 71 w 186"/>
                <a:gd name="T23" fmla="*/ 19 h 186"/>
                <a:gd name="T24" fmla="*/ 56 w 186"/>
                <a:gd name="T25" fmla="*/ 8 h 186"/>
                <a:gd name="T26" fmla="*/ 40 w 186"/>
                <a:gd name="T27" fmla="*/ 17 h 186"/>
                <a:gd name="T28" fmla="*/ 37 w 186"/>
                <a:gd name="T29" fmla="*/ 40 h 186"/>
                <a:gd name="T30" fmla="*/ 18 w 186"/>
                <a:gd name="T31" fmla="*/ 38 h 186"/>
                <a:gd name="T32" fmla="*/ 9 w 186"/>
                <a:gd name="T33" fmla="*/ 54 h 186"/>
                <a:gd name="T34" fmla="*/ 19 w 186"/>
                <a:gd name="T35" fmla="*/ 75 h 186"/>
                <a:gd name="T36" fmla="*/ 0 w 186"/>
                <a:gd name="T37" fmla="*/ 83 h 186"/>
                <a:gd name="T38" fmla="*/ 0 w 186"/>
                <a:gd name="T39" fmla="*/ 101 h 186"/>
                <a:gd name="T40" fmla="*/ 20 w 186"/>
                <a:gd name="T41" fmla="*/ 115 h 186"/>
                <a:gd name="T42" fmla="*/ 8 w 186"/>
                <a:gd name="T43" fmla="*/ 131 h 186"/>
                <a:gd name="T44" fmla="*/ 17 w 186"/>
                <a:gd name="T45" fmla="*/ 147 h 186"/>
                <a:gd name="T46" fmla="*/ 40 w 186"/>
                <a:gd name="T47" fmla="*/ 150 h 186"/>
                <a:gd name="T48" fmla="*/ 38 w 186"/>
                <a:gd name="T49" fmla="*/ 169 h 186"/>
                <a:gd name="T50" fmla="*/ 54 w 186"/>
                <a:gd name="T51" fmla="*/ 178 h 186"/>
                <a:gd name="T52" fmla="*/ 76 w 186"/>
                <a:gd name="T53" fmla="*/ 169 h 186"/>
                <a:gd name="T54" fmla="*/ 83 w 186"/>
                <a:gd name="T55" fmla="*/ 186 h 186"/>
                <a:gd name="T56" fmla="*/ 101 w 186"/>
                <a:gd name="T57" fmla="*/ 186 h 186"/>
                <a:gd name="T58" fmla="*/ 116 w 186"/>
                <a:gd name="T59" fmla="*/ 168 h 186"/>
                <a:gd name="T60" fmla="*/ 131 w 186"/>
                <a:gd name="T61" fmla="*/ 179 h 186"/>
                <a:gd name="T62" fmla="*/ 147 w 186"/>
                <a:gd name="T63" fmla="*/ 170 h 186"/>
                <a:gd name="T64" fmla="*/ 149 w 186"/>
                <a:gd name="T65" fmla="*/ 146 h 186"/>
                <a:gd name="T66" fmla="*/ 169 w 186"/>
                <a:gd name="T67" fmla="*/ 149 h 186"/>
                <a:gd name="T68" fmla="*/ 178 w 186"/>
                <a:gd name="T69" fmla="*/ 133 h 186"/>
                <a:gd name="T70" fmla="*/ 168 w 186"/>
                <a:gd name="T71" fmla="*/ 111 h 186"/>
                <a:gd name="T72" fmla="*/ 93 w 186"/>
                <a:gd name="T73" fmla="*/ 148 h 186"/>
                <a:gd name="T74" fmla="*/ 93 w 186"/>
                <a:gd name="T75" fmla="*/ 39 h 186"/>
                <a:gd name="T76" fmla="*/ 93 w 186"/>
                <a:gd name="T77" fmla="*/ 14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 h="186">
                  <a:moveTo>
                    <a:pt x="186" y="109"/>
                  </a:moveTo>
                  <a:cubicBezTo>
                    <a:pt x="186" y="103"/>
                    <a:pt x="186" y="103"/>
                    <a:pt x="186" y="103"/>
                  </a:cubicBezTo>
                  <a:cubicBezTo>
                    <a:pt x="186" y="91"/>
                    <a:pt x="186" y="91"/>
                    <a:pt x="186" y="91"/>
                  </a:cubicBezTo>
                  <a:cubicBezTo>
                    <a:pt x="186" y="86"/>
                    <a:pt x="186" y="86"/>
                    <a:pt x="186" y="86"/>
                  </a:cubicBezTo>
                  <a:cubicBezTo>
                    <a:pt x="170" y="83"/>
                    <a:pt x="170" y="83"/>
                    <a:pt x="170" y="83"/>
                  </a:cubicBezTo>
                  <a:cubicBezTo>
                    <a:pt x="169" y="79"/>
                    <a:pt x="168" y="75"/>
                    <a:pt x="167" y="72"/>
                  </a:cubicBezTo>
                  <a:cubicBezTo>
                    <a:pt x="182" y="60"/>
                    <a:pt x="182" y="60"/>
                    <a:pt x="182" y="60"/>
                  </a:cubicBezTo>
                  <a:cubicBezTo>
                    <a:pt x="179" y="56"/>
                    <a:pt x="179" y="56"/>
                    <a:pt x="179" y="56"/>
                  </a:cubicBezTo>
                  <a:cubicBezTo>
                    <a:pt x="173" y="45"/>
                    <a:pt x="173" y="45"/>
                    <a:pt x="173" y="45"/>
                  </a:cubicBezTo>
                  <a:cubicBezTo>
                    <a:pt x="170" y="40"/>
                    <a:pt x="170" y="40"/>
                    <a:pt x="170" y="40"/>
                  </a:cubicBezTo>
                  <a:cubicBezTo>
                    <a:pt x="154" y="46"/>
                    <a:pt x="154" y="46"/>
                    <a:pt x="154" y="46"/>
                  </a:cubicBezTo>
                  <a:cubicBezTo>
                    <a:pt x="152" y="43"/>
                    <a:pt x="149" y="40"/>
                    <a:pt x="147" y="37"/>
                  </a:cubicBezTo>
                  <a:cubicBezTo>
                    <a:pt x="153" y="20"/>
                    <a:pt x="153" y="20"/>
                    <a:pt x="153" y="20"/>
                  </a:cubicBezTo>
                  <a:cubicBezTo>
                    <a:pt x="149" y="18"/>
                    <a:pt x="149" y="18"/>
                    <a:pt x="149" y="18"/>
                  </a:cubicBezTo>
                  <a:cubicBezTo>
                    <a:pt x="138" y="11"/>
                    <a:pt x="138" y="11"/>
                    <a:pt x="138" y="11"/>
                  </a:cubicBezTo>
                  <a:cubicBezTo>
                    <a:pt x="133" y="9"/>
                    <a:pt x="133" y="9"/>
                    <a:pt x="133" y="9"/>
                  </a:cubicBezTo>
                  <a:cubicBezTo>
                    <a:pt x="123" y="22"/>
                    <a:pt x="123" y="22"/>
                    <a:pt x="123" y="22"/>
                  </a:cubicBezTo>
                  <a:cubicBezTo>
                    <a:pt x="119" y="20"/>
                    <a:pt x="115" y="19"/>
                    <a:pt x="111" y="18"/>
                  </a:cubicBezTo>
                  <a:cubicBezTo>
                    <a:pt x="109" y="0"/>
                    <a:pt x="109" y="0"/>
                    <a:pt x="109" y="0"/>
                  </a:cubicBezTo>
                  <a:cubicBezTo>
                    <a:pt x="103" y="0"/>
                    <a:pt x="103" y="0"/>
                    <a:pt x="103" y="0"/>
                  </a:cubicBezTo>
                  <a:cubicBezTo>
                    <a:pt x="91" y="0"/>
                    <a:pt x="91" y="0"/>
                    <a:pt x="91" y="0"/>
                  </a:cubicBezTo>
                  <a:cubicBezTo>
                    <a:pt x="86" y="0"/>
                    <a:pt x="86" y="0"/>
                    <a:pt x="86" y="0"/>
                  </a:cubicBezTo>
                  <a:cubicBezTo>
                    <a:pt x="83" y="16"/>
                    <a:pt x="83" y="16"/>
                    <a:pt x="83" y="16"/>
                  </a:cubicBezTo>
                  <a:cubicBezTo>
                    <a:pt x="79" y="17"/>
                    <a:pt x="75" y="18"/>
                    <a:pt x="71" y="19"/>
                  </a:cubicBezTo>
                  <a:cubicBezTo>
                    <a:pt x="60" y="5"/>
                    <a:pt x="60" y="5"/>
                    <a:pt x="60" y="5"/>
                  </a:cubicBezTo>
                  <a:cubicBezTo>
                    <a:pt x="56" y="8"/>
                    <a:pt x="56" y="8"/>
                    <a:pt x="56" y="8"/>
                  </a:cubicBezTo>
                  <a:cubicBezTo>
                    <a:pt x="45" y="14"/>
                    <a:pt x="45" y="14"/>
                    <a:pt x="45" y="14"/>
                  </a:cubicBezTo>
                  <a:cubicBezTo>
                    <a:pt x="40" y="17"/>
                    <a:pt x="40" y="17"/>
                    <a:pt x="40" y="17"/>
                  </a:cubicBezTo>
                  <a:cubicBezTo>
                    <a:pt x="46" y="32"/>
                    <a:pt x="46" y="32"/>
                    <a:pt x="46" y="32"/>
                  </a:cubicBezTo>
                  <a:cubicBezTo>
                    <a:pt x="43" y="35"/>
                    <a:pt x="40" y="37"/>
                    <a:pt x="37" y="40"/>
                  </a:cubicBezTo>
                  <a:cubicBezTo>
                    <a:pt x="20" y="34"/>
                    <a:pt x="20" y="34"/>
                    <a:pt x="20" y="34"/>
                  </a:cubicBezTo>
                  <a:cubicBezTo>
                    <a:pt x="18" y="38"/>
                    <a:pt x="18" y="38"/>
                    <a:pt x="18" y="38"/>
                  </a:cubicBezTo>
                  <a:cubicBezTo>
                    <a:pt x="11" y="49"/>
                    <a:pt x="11" y="49"/>
                    <a:pt x="11" y="49"/>
                  </a:cubicBezTo>
                  <a:cubicBezTo>
                    <a:pt x="9" y="54"/>
                    <a:pt x="9" y="54"/>
                    <a:pt x="9" y="54"/>
                  </a:cubicBezTo>
                  <a:cubicBezTo>
                    <a:pt x="22" y="64"/>
                    <a:pt x="22" y="64"/>
                    <a:pt x="22" y="64"/>
                  </a:cubicBezTo>
                  <a:cubicBezTo>
                    <a:pt x="21" y="68"/>
                    <a:pt x="20" y="72"/>
                    <a:pt x="19" y="75"/>
                  </a:cubicBezTo>
                  <a:cubicBezTo>
                    <a:pt x="0" y="78"/>
                    <a:pt x="0" y="78"/>
                    <a:pt x="0" y="78"/>
                  </a:cubicBezTo>
                  <a:cubicBezTo>
                    <a:pt x="0" y="83"/>
                    <a:pt x="0" y="83"/>
                    <a:pt x="0" y="83"/>
                  </a:cubicBezTo>
                  <a:cubicBezTo>
                    <a:pt x="0" y="96"/>
                    <a:pt x="0" y="96"/>
                    <a:pt x="0" y="96"/>
                  </a:cubicBezTo>
                  <a:cubicBezTo>
                    <a:pt x="0" y="101"/>
                    <a:pt x="0" y="101"/>
                    <a:pt x="0" y="101"/>
                  </a:cubicBezTo>
                  <a:cubicBezTo>
                    <a:pt x="17" y="104"/>
                    <a:pt x="17" y="104"/>
                    <a:pt x="17" y="104"/>
                  </a:cubicBezTo>
                  <a:cubicBezTo>
                    <a:pt x="18" y="108"/>
                    <a:pt x="19" y="112"/>
                    <a:pt x="20" y="115"/>
                  </a:cubicBezTo>
                  <a:cubicBezTo>
                    <a:pt x="5" y="127"/>
                    <a:pt x="5" y="127"/>
                    <a:pt x="5" y="127"/>
                  </a:cubicBezTo>
                  <a:cubicBezTo>
                    <a:pt x="8" y="131"/>
                    <a:pt x="8" y="131"/>
                    <a:pt x="8" y="131"/>
                  </a:cubicBezTo>
                  <a:cubicBezTo>
                    <a:pt x="14" y="142"/>
                    <a:pt x="14" y="142"/>
                    <a:pt x="14" y="142"/>
                  </a:cubicBezTo>
                  <a:cubicBezTo>
                    <a:pt x="17" y="147"/>
                    <a:pt x="17" y="147"/>
                    <a:pt x="17" y="147"/>
                  </a:cubicBezTo>
                  <a:cubicBezTo>
                    <a:pt x="32" y="141"/>
                    <a:pt x="32" y="141"/>
                    <a:pt x="32" y="141"/>
                  </a:cubicBezTo>
                  <a:cubicBezTo>
                    <a:pt x="35" y="144"/>
                    <a:pt x="37" y="147"/>
                    <a:pt x="40" y="150"/>
                  </a:cubicBezTo>
                  <a:cubicBezTo>
                    <a:pt x="34" y="166"/>
                    <a:pt x="34" y="166"/>
                    <a:pt x="34" y="166"/>
                  </a:cubicBezTo>
                  <a:cubicBezTo>
                    <a:pt x="38" y="169"/>
                    <a:pt x="38" y="169"/>
                    <a:pt x="38" y="169"/>
                  </a:cubicBezTo>
                  <a:cubicBezTo>
                    <a:pt x="49" y="175"/>
                    <a:pt x="49" y="175"/>
                    <a:pt x="49" y="175"/>
                  </a:cubicBezTo>
                  <a:cubicBezTo>
                    <a:pt x="54" y="178"/>
                    <a:pt x="54" y="178"/>
                    <a:pt x="54" y="178"/>
                  </a:cubicBezTo>
                  <a:cubicBezTo>
                    <a:pt x="64" y="165"/>
                    <a:pt x="64" y="165"/>
                    <a:pt x="64" y="165"/>
                  </a:cubicBezTo>
                  <a:cubicBezTo>
                    <a:pt x="68" y="167"/>
                    <a:pt x="72" y="168"/>
                    <a:pt x="76" y="169"/>
                  </a:cubicBezTo>
                  <a:cubicBezTo>
                    <a:pt x="78" y="186"/>
                    <a:pt x="78" y="186"/>
                    <a:pt x="78" y="186"/>
                  </a:cubicBezTo>
                  <a:cubicBezTo>
                    <a:pt x="83" y="186"/>
                    <a:pt x="83" y="186"/>
                    <a:pt x="83" y="186"/>
                  </a:cubicBezTo>
                  <a:cubicBezTo>
                    <a:pt x="96" y="186"/>
                    <a:pt x="96" y="186"/>
                    <a:pt x="96" y="186"/>
                  </a:cubicBezTo>
                  <a:cubicBezTo>
                    <a:pt x="101" y="186"/>
                    <a:pt x="101" y="186"/>
                    <a:pt x="101" y="186"/>
                  </a:cubicBezTo>
                  <a:cubicBezTo>
                    <a:pt x="104" y="170"/>
                    <a:pt x="104" y="170"/>
                    <a:pt x="104" y="170"/>
                  </a:cubicBezTo>
                  <a:cubicBezTo>
                    <a:pt x="108" y="170"/>
                    <a:pt x="112" y="169"/>
                    <a:pt x="116" y="168"/>
                  </a:cubicBezTo>
                  <a:cubicBezTo>
                    <a:pt x="127" y="182"/>
                    <a:pt x="127" y="182"/>
                    <a:pt x="127" y="182"/>
                  </a:cubicBezTo>
                  <a:cubicBezTo>
                    <a:pt x="131" y="179"/>
                    <a:pt x="131" y="179"/>
                    <a:pt x="131" y="179"/>
                  </a:cubicBezTo>
                  <a:cubicBezTo>
                    <a:pt x="142" y="173"/>
                    <a:pt x="142" y="173"/>
                    <a:pt x="142" y="173"/>
                  </a:cubicBezTo>
                  <a:cubicBezTo>
                    <a:pt x="147" y="170"/>
                    <a:pt x="147" y="170"/>
                    <a:pt x="147" y="170"/>
                  </a:cubicBezTo>
                  <a:cubicBezTo>
                    <a:pt x="141" y="155"/>
                    <a:pt x="141" y="155"/>
                    <a:pt x="141" y="155"/>
                  </a:cubicBezTo>
                  <a:cubicBezTo>
                    <a:pt x="144" y="152"/>
                    <a:pt x="147" y="149"/>
                    <a:pt x="149" y="146"/>
                  </a:cubicBezTo>
                  <a:cubicBezTo>
                    <a:pt x="166" y="153"/>
                    <a:pt x="166" y="153"/>
                    <a:pt x="166" y="153"/>
                  </a:cubicBezTo>
                  <a:cubicBezTo>
                    <a:pt x="169" y="149"/>
                    <a:pt x="169" y="149"/>
                    <a:pt x="169" y="149"/>
                  </a:cubicBezTo>
                  <a:cubicBezTo>
                    <a:pt x="175" y="138"/>
                    <a:pt x="175" y="138"/>
                    <a:pt x="175" y="138"/>
                  </a:cubicBezTo>
                  <a:cubicBezTo>
                    <a:pt x="178" y="133"/>
                    <a:pt x="178" y="133"/>
                    <a:pt x="178" y="133"/>
                  </a:cubicBezTo>
                  <a:cubicBezTo>
                    <a:pt x="165" y="123"/>
                    <a:pt x="165" y="123"/>
                    <a:pt x="165" y="123"/>
                  </a:cubicBezTo>
                  <a:cubicBezTo>
                    <a:pt x="166" y="119"/>
                    <a:pt x="167" y="115"/>
                    <a:pt x="168" y="111"/>
                  </a:cubicBezTo>
                  <a:lnTo>
                    <a:pt x="186" y="109"/>
                  </a:lnTo>
                  <a:close/>
                  <a:moveTo>
                    <a:pt x="93" y="148"/>
                  </a:moveTo>
                  <a:cubicBezTo>
                    <a:pt x="64" y="148"/>
                    <a:pt x="40" y="123"/>
                    <a:pt x="40" y="93"/>
                  </a:cubicBezTo>
                  <a:cubicBezTo>
                    <a:pt x="40" y="63"/>
                    <a:pt x="64" y="39"/>
                    <a:pt x="93" y="39"/>
                  </a:cubicBezTo>
                  <a:cubicBezTo>
                    <a:pt x="123" y="39"/>
                    <a:pt x="147" y="63"/>
                    <a:pt x="147" y="93"/>
                  </a:cubicBezTo>
                  <a:cubicBezTo>
                    <a:pt x="147" y="123"/>
                    <a:pt x="123" y="148"/>
                    <a:pt x="93" y="148"/>
                  </a:cubicBezTo>
                  <a:close/>
                </a:path>
              </a:pathLst>
            </a:custGeom>
            <a:solidFill>
              <a:srgbClr val="EDD84B"/>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7" name="Freeform 334"/>
            <p:cNvSpPr>
              <a:spLocks noEditPoints="1"/>
            </p:cNvSpPr>
            <p:nvPr/>
          </p:nvSpPr>
          <p:spPr bwMode="auto">
            <a:xfrm>
              <a:off x="1836737" y="3761579"/>
              <a:ext cx="2019789" cy="2019789"/>
            </a:xfrm>
            <a:custGeom>
              <a:avLst/>
              <a:gdLst>
                <a:gd name="T0" fmla="*/ 186 w 186"/>
                <a:gd name="T1" fmla="*/ 103 h 186"/>
                <a:gd name="T2" fmla="*/ 186 w 186"/>
                <a:gd name="T3" fmla="*/ 86 h 186"/>
                <a:gd name="T4" fmla="*/ 167 w 186"/>
                <a:gd name="T5" fmla="*/ 72 h 186"/>
                <a:gd name="T6" fmla="*/ 179 w 186"/>
                <a:gd name="T7" fmla="*/ 56 h 186"/>
                <a:gd name="T8" fmla="*/ 170 w 186"/>
                <a:gd name="T9" fmla="*/ 40 h 186"/>
                <a:gd name="T10" fmla="*/ 147 w 186"/>
                <a:gd name="T11" fmla="*/ 37 h 186"/>
                <a:gd name="T12" fmla="*/ 149 w 186"/>
                <a:gd name="T13" fmla="*/ 18 h 186"/>
                <a:gd name="T14" fmla="*/ 133 w 186"/>
                <a:gd name="T15" fmla="*/ 9 h 186"/>
                <a:gd name="T16" fmla="*/ 111 w 186"/>
                <a:gd name="T17" fmla="*/ 18 h 186"/>
                <a:gd name="T18" fmla="*/ 103 w 186"/>
                <a:gd name="T19" fmla="*/ 0 h 186"/>
                <a:gd name="T20" fmla="*/ 86 w 186"/>
                <a:gd name="T21" fmla="*/ 0 h 186"/>
                <a:gd name="T22" fmla="*/ 71 w 186"/>
                <a:gd name="T23" fmla="*/ 19 h 186"/>
                <a:gd name="T24" fmla="*/ 56 w 186"/>
                <a:gd name="T25" fmla="*/ 8 h 186"/>
                <a:gd name="T26" fmla="*/ 40 w 186"/>
                <a:gd name="T27" fmla="*/ 17 h 186"/>
                <a:gd name="T28" fmla="*/ 37 w 186"/>
                <a:gd name="T29" fmla="*/ 40 h 186"/>
                <a:gd name="T30" fmla="*/ 18 w 186"/>
                <a:gd name="T31" fmla="*/ 38 h 186"/>
                <a:gd name="T32" fmla="*/ 9 w 186"/>
                <a:gd name="T33" fmla="*/ 54 h 186"/>
                <a:gd name="T34" fmla="*/ 19 w 186"/>
                <a:gd name="T35" fmla="*/ 75 h 186"/>
                <a:gd name="T36" fmla="*/ 0 w 186"/>
                <a:gd name="T37" fmla="*/ 83 h 186"/>
                <a:gd name="T38" fmla="*/ 0 w 186"/>
                <a:gd name="T39" fmla="*/ 101 h 186"/>
                <a:gd name="T40" fmla="*/ 20 w 186"/>
                <a:gd name="T41" fmla="*/ 115 h 186"/>
                <a:gd name="T42" fmla="*/ 8 w 186"/>
                <a:gd name="T43" fmla="*/ 131 h 186"/>
                <a:gd name="T44" fmla="*/ 17 w 186"/>
                <a:gd name="T45" fmla="*/ 147 h 186"/>
                <a:gd name="T46" fmla="*/ 40 w 186"/>
                <a:gd name="T47" fmla="*/ 150 h 186"/>
                <a:gd name="T48" fmla="*/ 38 w 186"/>
                <a:gd name="T49" fmla="*/ 169 h 186"/>
                <a:gd name="T50" fmla="*/ 54 w 186"/>
                <a:gd name="T51" fmla="*/ 178 h 186"/>
                <a:gd name="T52" fmla="*/ 76 w 186"/>
                <a:gd name="T53" fmla="*/ 169 h 186"/>
                <a:gd name="T54" fmla="*/ 83 w 186"/>
                <a:gd name="T55" fmla="*/ 186 h 186"/>
                <a:gd name="T56" fmla="*/ 101 w 186"/>
                <a:gd name="T57" fmla="*/ 186 h 186"/>
                <a:gd name="T58" fmla="*/ 116 w 186"/>
                <a:gd name="T59" fmla="*/ 168 h 186"/>
                <a:gd name="T60" fmla="*/ 131 w 186"/>
                <a:gd name="T61" fmla="*/ 179 h 186"/>
                <a:gd name="T62" fmla="*/ 147 w 186"/>
                <a:gd name="T63" fmla="*/ 170 h 186"/>
                <a:gd name="T64" fmla="*/ 149 w 186"/>
                <a:gd name="T65" fmla="*/ 146 h 186"/>
                <a:gd name="T66" fmla="*/ 169 w 186"/>
                <a:gd name="T67" fmla="*/ 149 h 186"/>
                <a:gd name="T68" fmla="*/ 178 w 186"/>
                <a:gd name="T69" fmla="*/ 133 h 186"/>
                <a:gd name="T70" fmla="*/ 168 w 186"/>
                <a:gd name="T71" fmla="*/ 111 h 186"/>
                <a:gd name="T72" fmla="*/ 93 w 186"/>
                <a:gd name="T73" fmla="*/ 148 h 186"/>
                <a:gd name="T74" fmla="*/ 93 w 186"/>
                <a:gd name="T75" fmla="*/ 39 h 186"/>
                <a:gd name="T76" fmla="*/ 93 w 186"/>
                <a:gd name="T77" fmla="*/ 14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 h="186">
                  <a:moveTo>
                    <a:pt x="186" y="109"/>
                  </a:moveTo>
                  <a:cubicBezTo>
                    <a:pt x="186" y="103"/>
                    <a:pt x="186" y="103"/>
                    <a:pt x="186" y="103"/>
                  </a:cubicBezTo>
                  <a:cubicBezTo>
                    <a:pt x="186" y="91"/>
                    <a:pt x="186" y="91"/>
                    <a:pt x="186" y="91"/>
                  </a:cubicBezTo>
                  <a:cubicBezTo>
                    <a:pt x="186" y="86"/>
                    <a:pt x="186" y="86"/>
                    <a:pt x="186" y="86"/>
                  </a:cubicBezTo>
                  <a:cubicBezTo>
                    <a:pt x="170" y="83"/>
                    <a:pt x="170" y="83"/>
                    <a:pt x="170" y="83"/>
                  </a:cubicBezTo>
                  <a:cubicBezTo>
                    <a:pt x="169" y="79"/>
                    <a:pt x="168" y="75"/>
                    <a:pt x="167" y="72"/>
                  </a:cubicBezTo>
                  <a:cubicBezTo>
                    <a:pt x="182" y="60"/>
                    <a:pt x="182" y="60"/>
                    <a:pt x="182" y="60"/>
                  </a:cubicBezTo>
                  <a:cubicBezTo>
                    <a:pt x="179" y="56"/>
                    <a:pt x="179" y="56"/>
                    <a:pt x="179" y="56"/>
                  </a:cubicBezTo>
                  <a:cubicBezTo>
                    <a:pt x="173" y="45"/>
                    <a:pt x="173" y="45"/>
                    <a:pt x="173" y="45"/>
                  </a:cubicBezTo>
                  <a:cubicBezTo>
                    <a:pt x="170" y="40"/>
                    <a:pt x="170" y="40"/>
                    <a:pt x="170" y="40"/>
                  </a:cubicBezTo>
                  <a:cubicBezTo>
                    <a:pt x="154" y="46"/>
                    <a:pt x="154" y="46"/>
                    <a:pt x="154" y="46"/>
                  </a:cubicBezTo>
                  <a:cubicBezTo>
                    <a:pt x="152" y="43"/>
                    <a:pt x="149" y="40"/>
                    <a:pt x="147" y="37"/>
                  </a:cubicBezTo>
                  <a:cubicBezTo>
                    <a:pt x="153" y="20"/>
                    <a:pt x="153" y="20"/>
                    <a:pt x="153" y="20"/>
                  </a:cubicBezTo>
                  <a:cubicBezTo>
                    <a:pt x="149" y="18"/>
                    <a:pt x="149" y="18"/>
                    <a:pt x="149" y="18"/>
                  </a:cubicBezTo>
                  <a:cubicBezTo>
                    <a:pt x="138" y="11"/>
                    <a:pt x="138" y="11"/>
                    <a:pt x="138" y="11"/>
                  </a:cubicBezTo>
                  <a:cubicBezTo>
                    <a:pt x="133" y="9"/>
                    <a:pt x="133" y="9"/>
                    <a:pt x="133" y="9"/>
                  </a:cubicBezTo>
                  <a:cubicBezTo>
                    <a:pt x="123" y="22"/>
                    <a:pt x="123" y="22"/>
                    <a:pt x="123" y="22"/>
                  </a:cubicBezTo>
                  <a:cubicBezTo>
                    <a:pt x="119" y="20"/>
                    <a:pt x="115" y="19"/>
                    <a:pt x="111" y="18"/>
                  </a:cubicBezTo>
                  <a:cubicBezTo>
                    <a:pt x="109" y="0"/>
                    <a:pt x="109" y="0"/>
                    <a:pt x="109" y="0"/>
                  </a:cubicBezTo>
                  <a:cubicBezTo>
                    <a:pt x="103" y="0"/>
                    <a:pt x="103" y="0"/>
                    <a:pt x="103" y="0"/>
                  </a:cubicBezTo>
                  <a:cubicBezTo>
                    <a:pt x="91" y="0"/>
                    <a:pt x="91" y="0"/>
                    <a:pt x="91" y="0"/>
                  </a:cubicBezTo>
                  <a:cubicBezTo>
                    <a:pt x="86" y="0"/>
                    <a:pt x="86" y="0"/>
                    <a:pt x="86" y="0"/>
                  </a:cubicBezTo>
                  <a:cubicBezTo>
                    <a:pt x="83" y="16"/>
                    <a:pt x="83" y="16"/>
                    <a:pt x="83" y="16"/>
                  </a:cubicBezTo>
                  <a:cubicBezTo>
                    <a:pt x="79" y="17"/>
                    <a:pt x="75" y="18"/>
                    <a:pt x="71" y="19"/>
                  </a:cubicBezTo>
                  <a:cubicBezTo>
                    <a:pt x="60" y="5"/>
                    <a:pt x="60" y="5"/>
                    <a:pt x="60" y="5"/>
                  </a:cubicBezTo>
                  <a:cubicBezTo>
                    <a:pt x="56" y="8"/>
                    <a:pt x="56" y="8"/>
                    <a:pt x="56" y="8"/>
                  </a:cubicBezTo>
                  <a:cubicBezTo>
                    <a:pt x="45" y="14"/>
                    <a:pt x="45" y="14"/>
                    <a:pt x="45" y="14"/>
                  </a:cubicBezTo>
                  <a:cubicBezTo>
                    <a:pt x="40" y="17"/>
                    <a:pt x="40" y="17"/>
                    <a:pt x="40" y="17"/>
                  </a:cubicBezTo>
                  <a:cubicBezTo>
                    <a:pt x="46" y="32"/>
                    <a:pt x="46" y="32"/>
                    <a:pt x="46" y="32"/>
                  </a:cubicBezTo>
                  <a:cubicBezTo>
                    <a:pt x="43" y="35"/>
                    <a:pt x="40" y="37"/>
                    <a:pt x="37" y="40"/>
                  </a:cubicBezTo>
                  <a:cubicBezTo>
                    <a:pt x="20" y="34"/>
                    <a:pt x="20" y="34"/>
                    <a:pt x="20" y="34"/>
                  </a:cubicBezTo>
                  <a:cubicBezTo>
                    <a:pt x="18" y="38"/>
                    <a:pt x="18" y="38"/>
                    <a:pt x="18" y="38"/>
                  </a:cubicBezTo>
                  <a:cubicBezTo>
                    <a:pt x="11" y="49"/>
                    <a:pt x="11" y="49"/>
                    <a:pt x="11" y="49"/>
                  </a:cubicBezTo>
                  <a:cubicBezTo>
                    <a:pt x="9" y="54"/>
                    <a:pt x="9" y="54"/>
                    <a:pt x="9" y="54"/>
                  </a:cubicBezTo>
                  <a:cubicBezTo>
                    <a:pt x="22" y="64"/>
                    <a:pt x="22" y="64"/>
                    <a:pt x="22" y="64"/>
                  </a:cubicBezTo>
                  <a:cubicBezTo>
                    <a:pt x="21" y="68"/>
                    <a:pt x="20" y="72"/>
                    <a:pt x="19" y="75"/>
                  </a:cubicBezTo>
                  <a:cubicBezTo>
                    <a:pt x="0" y="78"/>
                    <a:pt x="0" y="78"/>
                    <a:pt x="0" y="78"/>
                  </a:cubicBezTo>
                  <a:cubicBezTo>
                    <a:pt x="0" y="83"/>
                    <a:pt x="0" y="83"/>
                    <a:pt x="0" y="83"/>
                  </a:cubicBezTo>
                  <a:cubicBezTo>
                    <a:pt x="0" y="96"/>
                    <a:pt x="0" y="96"/>
                    <a:pt x="0" y="96"/>
                  </a:cubicBezTo>
                  <a:cubicBezTo>
                    <a:pt x="0" y="101"/>
                    <a:pt x="0" y="101"/>
                    <a:pt x="0" y="101"/>
                  </a:cubicBezTo>
                  <a:cubicBezTo>
                    <a:pt x="17" y="104"/>
                    <a:pt x="17" y="104"/>
                    <a:pt x="17" y="104"/>
                  </a:cubicBezTo>
                  <a:cubicBezTo>
                    <a:pt x="18" y="108"/>
                    <a:pt x="19" y="112"/>
                    <a:pt x="20" y="115"/>
                  </a:cubicBezTo>
                  <a:cubicBezTo>
                    <a:pt x="5" y="127"/>
                    <a:pt x="5" y="127"/>
                    <a:pt x="5" y="127"/>
                  </a:cubicBezTo>
                  <a:cubicBezTo>
                    <a:pt x="8" y="131"/>
                    <a:pt x="8" y="131"/>
                    <a:pt x="8" y="131"/>
                  </a:cubicBezTo>
                  <a:cubicBezTo>
                    <a:pt x="14" y="142"/>
                    <a:pt x="14" y="142"/>
                    <a:pt x="14" y="142"/>
                  </a:cubicBezTo>
                  <a:cubicBezTo>
                    <a:pt x="17" y="147"/>
                    <a:pt x="17" y="147"/>
                    <a:pt x="17" y="147"/>
                  </a:cubicBezTo>
                  <a:cubicBezTo>
                    <a:pt x="32" y="141"/>
                    <a:pt x="32" y="141"/>
                    <a:pt x="32" y="141"/>
                  </a:cubicBezTo>
                  <a:cubicBezTo>
                    <a:pt x="35" y="144"/>
                    <a:pt x="37" y="147"/>
                    <a:pt x="40" y="150"/>
                  </a:cubicBezTo>
                  <a:cubicBezTo>
                    <a:pt x="34" y="166"/>
                    <a:pt x="34" y="166"/>
                    <a:pt x="34" y="166"/>
                  </a:cubicBezTo>
                  <a:cubicBezTo>
                    <a:pt x="38" y="169"/>
                    <a:pt x="38" y="169"/>
                    <a:pt x="38" y="169"/>
                  </a:cubicBezTo>
                  <a:cubicBezTo>
                    <a:pt x="49" y="175"/>
                    <a:pt x="49" y="175"/>
                    <a:pt x="49" y="175"/>
                  </a:cubicBezTo>
                  <a:cubicBezTo>
                    <a:pt x="54" y="178"/>
                    <a:pt x="54" y="178"/>
                    <a:pt x="54" y="178"/>
                  </a:cubicBezTo>
                  <a:cubicBezTo>
                    <a:pt x="64" y="165"/>
                    <a:pt x="64" y="165"/>
                    <a:pt x="64" y="165"/>
                  </a:cubicBezTo>
                  <a:cubicBezTo>
                    <a:pt x="68" y="167"/>
                    <a:pt x="72" y="168"/>
                    <a:pt x="76" y="169"/>
                  </a:cubicBezTo>
                  <a:cubicBezTo>
                    <a:pt x="78" y="186"/>
                    <a:pt x="78" y="186"/>
                    <a:pt x="78" y="186"/>
                  </a:cubicBezTo>
                  <a:cubicBezTo>
                    <a:pt x="83" y="186"/>
                    <a:pt x="83" y="186"/>
                    <a:pt x="83" y="186"/>
                  </a:cubicBezTo>
                  <a:cubicBezTo>
                    <a:pt x="96" y="186"/>
                    <a:pt x="96" y="186"/>
                    <a:pt x="96" y="186"/>
                  </a:cubicBezTo>
                  <a:cubicBezTo>
                    <a:pt x="101" y="186"/>
                    <a:pt x="101" y="186"/>
                    <a:pt x="101" y="186"/>
                  </a:cubicBezTo>
                  <a:cubicBezTo>
                    <a:pt x="104" y="170"/>
                    <a:pt x="104" y="170"/>
                    <a:pt x="104" y="170"/>
                  </a:cubicBezTo>
                  <a:cubicBezTo>
                    <a:pt x="108" y="170"/>
                    <a:pt x="112" y="169"/>
                    <a:pt x="116" y="168"/>
                  </a:cubicBezTo>
                  <a:cubicBezTo>
                    <a:pt x="127" y="182"/>
                    <a:pt x="127" y="182"/>
                    <a:pt x="127" y="182"/>
                  </a:cubicBezTo>
                  <a:cubicBezTo>
                    <a:pt x="131" y="179"/>
                    <a:pt x="131" y="179"/>
                    <a:pt x="131" y="179"/>
                  </a:cubicBezTo>
                  <a:cubicBezTo>
                    <a:pt x="142" y="173"/>
                    <a:pt x="142" y="173"/>
                    <a:pt x="142" y="173"/>
                  </a:cubicBezTo>
                  <a:cubicBezTo>
                    <a:pt x="147" y="170"/>
                    <a:pt x="147" y="170"/>
                    <a:pt x="147" y="170"/>
                  </a:cubicBezTo>
                  <a:cubicBezTo>
                    <a:pt x="141" y="155"/>
                    <a:pt x="141" y="155"/>
                    <a:pt x="141" y="155"/>
                  </a:cubicBezTo>
                  <a:cubicBezTo>
                    <a:pt x="144" y="152"/>
                    <a:pt x="147" y="149"/>
                    <a:pt x="149" y="146"/>
                  </a:cubicBezTo>
                  <a:cubicBezTo>
                    <a:pt x="166" y="153"/>
                    <a:pt x="166" y="153"/>
                    <a:pt x="166" y="153"/>
                  </a:cubicBezTo>
                  <a:cubicBezTo>
                    <a:pt x="169" y="149"/>
                    <a:pt x="169" y="149"/>
                    <a:pt x="169" y="149"/>
                  </a:cubicBezTo>
                  <a:cubicBezTo>
                    <a:pt x="175" y="138"/>
                    <a:pt x="175" y="138"/>
                    <a:pt x="175" y="138"/>
                  </a:cubicBezTo>
                  <a:cubicBezTo>
                    <a:pt x="178" y="133"/>
                    <a:pt x="178" y="133"/>
                    <a:pt x="178" y="133"/>
                  </a:cubicBezTo>
                  <a:cubicBezTo>
                    <a:pt x="165" y="123"/>
                    <a:pt x="165" y="123"/>
                    <a:pt x="165" y="123"/>
                  </a:cubicBezTo>
                  <a:cubicBezTo>
                    <a:pt x="166" y="119"/>
                    <a:pt x="167" y="115"/>
                    <a:pt x="168" y="111"/>
                  </a:cubicBezTo>
                  <a:lnTo>
                    <a:pt x="186" y="109"/>
                  </a:lnTo>
                  <a:close/>
                  <a:moveTo>
                    <a:pt x="93" y="148"/>
                  </a:moveTo>
                  <a:cubicBezTo>
                    <a:pt x="64" y="148"/>
                    <a:pt x="40" y="123"/>
                    <a:pt x="40" y="93"/>
                  </a:cubicBezTo>
                  <a:cubicBezTo>
                    <a:pt x="40" y="63"/>
                    <a:pt x="64" y="39"/>
                    <a:pt x="93" y="39"/>
                  </a:cubicBezTo>
                  <a:cubicBezTo>
                    <a:pt x="123" y="39"/>
                    <a:pt x="147" y="63"/>
                    <a:pt x="147" y="93"/>
                  </a:cubicBezTo>
                  <a:cubicBezTo>
                    <a:pt x="147" y="123"/>
                    <a:pt x="123" y="148"/>
                    <a:pt x="93" y="148"/>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8" name="Freeform 334"/>
            <p:cNvSpPr>
              <a:spLocks noEditPoints="1"/>
            </p:cNvSpPr>
            <p:nvPr/>
          </p:nvSpPr>
          <p:spPr bwMode="auto">
            <a:xfrm>
              <a:off x="3353423" y="2291910"/>
              <a:ext cx="2479563" cy="2479563"/>
            </a:xfrm>
            <a:custGeom>
              <a:avLst/>
              <a:gdLst>
                <a:gd name="T0" fmla="*/ 186 w 186"/>
                <a:gd name="T1" fmla="*/ 103 h 186"/>
                <a:gd name="T2" fmla="*/ 186 w 186"/>
                <a:gd name="T3" fmla="*/ 86 h 186"/>
                <a:gd name="T4" fmla="*/ 167 w 186"/>
                <a:gd name="T5" fmla="*/ 72 h 186"/>
                <a:gd name="T6" fmla="*/ 179 w 186"/>
                <a:gd name="T7" fmla="*/ 56 h 186"/>
                <a:gd name="T8" fmla="*/ 170 w 186"/>
                <a:gd name="T9" fmla="*/ 40 h 186"/>
                <a:gd name="T10" fmla="*/ 147 w 186"/>
                <a:gd name="T11" fmla="*/ 37 h 186"/>
                <a:gd name="T12" fmla="*/ 149 w 186"/>
                <a:gd name="T13" fmla="*/ 18 h 186"/>
                <a:gd name="T14" fmla="*/ 133 w 186"/>
                <a:gd name="T15" fmla="*/ 9 h 186"/>
                <a:gd name="T16" fmla="*/ 111 w 186"/>
                <a:gd name="T17" fmla="*/ 18 h 186"/>
                <a:gd name="T18" fmla="*/ 103 w 186"/>
                <a:gd name="T19" fmla="*/ 0 h 186"/>
                <a:gd name="T20" fmla="*/ 86 w 186"/>
                <a:gd name="T21" fmla="*/ 0 h 186"/>
                <a:gd name="T22" fmla="*/ 71 w 186"/>
                <a:gd name="T23" fmla="*/ 19 h 186"/>
                <a:gd name="T24" fmla="*/ 56 w 186"/>
                <a:gd name="T25" fmla="*/ 8 h 186"/>
                <a:gd name="T26" fmla="*/ 40 w 186"/>
                <a:gd name="T27" fmla="*/ 17 h 186"/>
                <a:gd name="T28" fmla="*/ 37 w 186"/>
                <a:gd name="T29" fmla="*/ 40 h 186"/>
                <a:gd name="T30" fmla="*/ 18 w 186"/>
                <a:gd name="T31" fmla="*/ 38 h 186"/>
                <a:gd name="T32" fmla="*/ 9 w 186"/>
                <a:gd name="T33" fmla="*/ 54 h 186"/>
                <a:gd name="T34" fmla="*/ 19 w 186"/>
                <a:gd name="T35" fmla="*/ 75 h 186"/>
                <a:gd name="T36" fmla="*/ 0 w 186"/>
                <a:gd name="T37" fmla="*/ 83 h 186"/>
                <a:gd name="T38" fmla="*/ 0 w 186"/>
                <a:gd name="T39" fmla="*/ 101 h 186"/>
                <a:gd name="T40" fmla="*/ 20 w 186"/>
                <a:gd name="T41" fmla="*/ 115 h 186"/>
                <a:gd name="T42" fmla="*/ 8 w 186"/>
                <a:gd name="T43" fmla="*/ 131 h 186"/>
                <a:gd name="T44" fmla="*/ 17 w 186"/>
                <a:gd name="T45" fmla="*/ 147 h 186"/>
                <a:gd name="T46" fmla="*/ 40 w 186"/>
                <a:gd name="T47" fmla="*/ 150 h 186"/>
                <a:gd name="T48" fmla="*/ 38 w 186"/>
                <a:gd name="T49" fmla="*/ 169 h 186"/>
                <a:gd name="T50" fmla="*/ 54 w 186"/>
                <a:gd name="T51" fmla="*/ 178 h 186"/>
                <a:gd name="T52" fmla="*/ 76 w 186"/>
                <a:gd name="T53" fmla="*/ 169 h 186"/>
                <a:gd name="T54" fmla="*/ 83 w 186"/>
                <a:gd name="T55" fmla="*/ 186 h 186"/>
                <a:gd name="T56" fmla="*/ 101 w 186"/>
                <a:gd name="T57" fmla="*/ 186 h 186"/>
                <a:gd name="T58" fmla="*/ 116 w 186"/>
                <a:gd name="T59" fmla="*/ 168 h 186"/>
                <a:gd name="T60" fmla="*/ 131 w 186"/>
                <a:gd name="T61" fmla="*/ 179 h 186"/>
                <a:gd name="T62" fmla="*/ 147 w 186"/>
                <a:gd name="T63" fmla="*/ 170 h 186"/>
                <a:gd name="T64" fmla="*/ 149 w 186"/>
                <a:gd name="T65" fmla="*/ 146 h 186"/>
                <a:gd name="T66" fmla="*/ 169 w 186"/>
                <a:gd name="T67" fmla="*/ 149 h 186"/>
                <a:gd name="T68" fmla="*/ 178 w 186"/>
                <a:gd name="T69" fmla="*/ 133 h 186"/>
                <a:gd name="T70" fmla="*/ 168 w 186"/>
                <a:gd name="T71" fmla="*/ 111 h 186"/>
                <a:gd name="T72" fmla="*/ 93 w 186"/>
                <a:gd name="T73" fmla="*/ 148 h 186"/>
                <a:gd name="T74" fmla="*/ 93 w 186"/>
                <a:gd name="T75" fmla="*/ 39 h 186"/>
                <a:gd name="T76" fmla="*/ 93 w 186"/>
                <a:gd name="T77" fmla="*/ 14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 h="186">
                  <a:moveTo>
                    <a:pt x="186" y="109"/>
                  </a:moveTo>
                  <a:cubicBezTo>
                    <a:pt x="186" y="103"/>
                    <a:pt x="186" y="103"/>
                    <a:pt x="186" y="103"/>
                  </a:cubicBezTo>
                  <a:cubicBezTo>
                    <a:pt x="186" y="91"/>
                    <a:pt x="186" y="91"/>
                    <a:pt x="186" y="91"/>
                  </a:cubicBezTo>
                  <a:cubicBezTo>
                    <a:pt x="186" y="86"/>
                    <a:pt x="186" y="86"/>
                    <a:pt x="186" y="86"/>
                  </a:cubicBezTo>
                  <a:cubicBezTo>
                    <a:pt x="170" y="83"/>
                    <a:pt x="170" y="83"/>
                    <a:pt x="170" y="83"/>
                  </a:cubicBezTo>
                  <a:cubicBezTo>
                    <a:pt x="169" y="79"/>
                    <a:pt x="168" y="75"/>
                    <a:pt x="167" y="72"/>
                  </a:cubicBezTo>
                  <a:cubicBezTo>
                    <a:pt x="182" y="60"/>
                    <a:pt x="182" y="60"/>
                    <a:pt x="182" y="60"/>
                  </a:cubicBezTo>
                  <a:cubicBezTo>
                    <a:pt x="179" y="56"/>
                    <a:pt x="179" y="56"/>
                    <a:pt x="179" y="56"/>
                  </a:cubicBezTo>
                  <a:cubicBezTo>
                    <a:pt x="173" y="45"/>
                    <a:pt x="173" y="45"/>
                    <a:pt x="173" y="45"/>
                  </a:cubicBezTo>
                  <a:cubicBezTo>
                    <a:pt x="170" y="40"/>
                    <a:pt x="170" y="40"/>
                    <a:pt x="170" y="40"/>
                  </a:cubicBezTo>
                  <a:cubicBezTo>
                    <a:pt x="154" y="46"/>
                    <a:pt x="154" y="46"/>
                    <a:pt x="154" y="46"/>
                  </a:cubicBezTo>
                  <a:cubicBezTo>
                    <a:pt x="152" y="43"/>
                    <a:pt x="149" y="40"/>
                    <a:pt x="147" y="37"/>
                  </a:cubicBezTo>
                  <a:cubicBezTo>
                    <a:pt x="153" y="20"/>
                    <a:pt x="153" y="20"/>
                    <a:pt x="153" y="20"/>
                  </a:cubicBezTo>
                  <a:cubicBezTo>
                    <a:pt x="149" y="18"/>
                    <a:pt x="149" y="18"/>
                    <a:pt x="149" y="18"/>
                  </a:cubicBezTo>
                  <a:cubicBezTo>
                    <a:pt x="138" y="11"/>
                    <a:pt x="138" y="11"/>
                    <a:pt x="138" y="11"/>
                  </a:cubicBezTo>
                  <a:cubicBezTo>
                    <a:pt x="133" y="9"/>
                    <a:pt x="133" y="9"/>
                    <a:pt x="133" y="9"/>
                  </a:cubicBezTo>
                  <a:cubicBezTo>
                    <a:pt x="123" y="22"/>
                    <a:pt x="123" y="22"/>
                    <a:pt x="123" y="22"/>
                  </a:cubicBezTo>
                  <a:cubicBezTo>
                    <a:pt x="119" y="20"/>
                    <a:pt x="115" y="19"/>
                    <a:pt x="111" y="18"/>
                  </a:cubicBezTo>
                  <a:cubicBezTo>
                    <a:pt x="109" y="0"/>
                    <a:pt x="109" y="0"/>
                    <a:pt x="109" y="0"/>
                  </a:cubicBezTo>
                  <a:cubicBezTo>
                    <a:pt x="103" y="0"/>
                    <a:pt x="103" y="0"/>
                    <a:pt x="103" y="0"/>
                  </a:cubicBezTo>
                  <a:cubicBezTo>
                    <a:pt x="91" y="0"/>
                    <a:pt x="91" y="0"/>
                    <a:pt x="91" y="0"/>
                  </a:cubicBezTo>
                  <a:cubicBezTo>
                    <a:pt x="86" y="0"/>
                    <a:pt x="86" y="0"/>
                    <a:pt x="86" y="0"/>
                  </a:cubicBezTo>
                  <a:cubicBezTo>
                    <a:pt x="83" y="16"/>
                    <a:pt x="83" y="16"/>
                    <a:pt x="83" y="16"/>
                  </a:cubicBezTo>
                  <a:cubicBezTo>
                    <a:pt x="79" y="17"/>
                    <a:pt x="75" y="18"/>
                    <a:pt x="71" y="19"/>
                  </a:cubicBezTo>
                  <a:cubicBezTo>
                    <a:pt x="60" y="5"/>
                    <a:pt x="60" y="5"/>
                    <a:pt x="60" y="5"/>
                  </a:cubicBezTo>
                  <a:cubicBezTo>
                    <a:pt x="56" y="8"/>
                    <a:pt x="56" y="8"/>
                    <a:pt x="56" y="8"/>
                  </a:cubicBezTo>
                  <a:cubicBezTo>
                    <a:pt x="45" y="14"/>
                    <a:pt x="45" y="14"/>
                    <a:pt x="45" y="14"/>
                  </a:cubicBezTo>
                  <a:cubicBezTo>
                    <a:pt x="40" y="17"/>
                    <a:pt x="40" y="17"/>
                    <a:pt x="40" y="17"/>
                  </a:cubicBezTo>
                  <a:cubicBezTo>
                    <a:pt x="46" y="32"/>
                    <a:pt x="46" y="32"/>
                    <a:pt x="46" y="32"/>
                  </a:cubicBezTo>
                  <a:cubicBezTo>
                    <a:pt x="43" y="35"/>
                    <a:pt x="40" y="37"/>
                    <a:pt x="37" y="40"/>
                  </a:cubicBezTo>
                  <a:cubicBezTo>
                    <a:pt x="20" y="34"/>
                    <a:pt x="20" y="34"/>
                    <a:pt x="20" y="34"/>
                  </a:cubicBezTo>
                  <a:cubicBezTo>
                    <a:pt x="18" y="38"/>
                    <a:pt x="18" y="38"/>
                    <a:pt x="18" y="38"/>
                  </a:cubicBezTo>
                  <a:cubicBezTo>
                    <a:pt x="11" y="49"/>
                    <a:pt x="11" y="49"/>
                    <a:pt x="11" y="49"/>
                  </a:cubicBezTo>
                  <a:cubicBezTo>
                    <a:pt x="9" y="54"/>
                    <a:pt x="9" y="54"/>
                    <a:pt x="9" y="54"/>
                  </a:cubicBezTo>
                  <a:cubicBezTo>
                    <a:pt x="22" y="64"/>
                    <a:pt x="22" y="64"/>
                    <a:pt x="22" y="64"/>
                  </a:cubicBezTo>
                  <a:cubicBezTo>
                    <a:pt x="21" y="68"/>
                    <a:pt x="20" y="72"/>
                    <a:pt x="19" y="75"/>
                  </a:cubicBezTo>
                  <a:cubicBezTo>
                    <a:pt x="0" y="78"/>
                    <a:pt x="0" y="78"/>
                    <a:pt x="0" y="78"/>
                  </a:cubicBezTo>
                  <a:cubicBezTo>
                    <a:pt x="0" y="83"/>
                    <a:pt x="0" y="83"/>
                    <a:pt x="0" y="83"/>
                  </a:cubicBezTo>
                  <a:cubicBezTo>
                    <a:pt x="0" y="96"/>
                    <a:pt x="0" y="96"/>
                    <a:pt x="0" y="96"/>
                  </a:cubicBezTo>
                  <a:cubicBezTo>
                    <a:pt x="0" y="101"/>
                    <a:pt x="0" y="101"/>
                    <a:pt x="0" y="101"/>
                  </a:cubicBezTo>
                  <a:cubicBezTo>
                    <a:pt x="17" y="104"/>
                    <a:pt x="17" y="104"/>
                    <a:pt x="17" y="104"/>
                  </a:cubicBezTo>
                  <a:cubicBezTo>
                    <a:pt x="18" y="108"/>
                    <a:pt x="19" y="112"/>
                    <a:pt x="20" y="115"/>
                  </a:cubicBezTo>
                  <a:cubicBezTo>
                    <a:pt x="5" y="127"/>
                    <a:pt x="5" y="127"/>
                    <a:pt x="5" y="127"/>
                  </a:cubicBezTo>
                  <a:cubicBezTo>
                    <a:pt x="8" y="131"/>
                    <a:pt x="8" y="131"/>
                    <a:pt x="8" y="131"/>
                  </a:cubicBezTo>
                  <a:cubicBezTo>
                    <a:pt x="14" y="142"/>
                    <a:pt x="14" y="142"/>
                    <a:pt x="14" y="142"/>
                  </a:cubicBezTo>
                  <a:cubicBezTo>
                    <a:pt x="17" y="147"/>
                    <a:pt x="17" y="147"/>
                    <a:pt x="17" y="147"/>
                  </a:cubicBezTo>
                  <a:cubicBezTo>
                    <a:pt x="32" y="141"/>
                    <a:pt x="32" y="141"/>
                    <a:pt x="32" y="141"/>
                  </a:cubicBezTo>
                  <a:cubicBezTo>
                    <a:pt x="35" y="144"/>
                    <a:pt x="37" y="147"/>
                    <a:pt x="40" y="150"/>
                  </a:cubicBezTo>
                  <a:cubicBezTo>
                    <a:pt x="34" y="166"/>
                    <a:pt x="34" y="166"/>
                    <a:pt x="34" y="166"/>
                  </a:cubicBezTo>
                  <a:cubicBezTo>
                    <a:pt x="38" y="169"/>
                    <a:pt x="38" y="169"/>
                    <a:pt x="38" y="169"/>
                  </a:cubicBezTo>
                  <a:cubicBezTo>
                    <a:pt x="49" y="175"/>
                    <a:pt x="49" y="175"/>
                    <a:pt x="49" y="175"/>
                  </a:cubicBezTo>
                  <a:cubicBezTo>
                    <a:pt x="54" y="178"/>
                    <a:pt x="54" y="178"/>
                    <a:pt x="54" y="178"/>
                  </a:cubicBezTo>
                  <a:cubicBezTo>
                    <a:pt x="64" y="165"/>
                    <a:pt x="64" y="165"/>
                    <a:pt x="64" y="165"/>
                  </a:cubicBezTo>
                  <a:cubicBezTo>
                    <a:pt x="68" y="167"/>
                    <a:pt x="72" y="168"/>
                    <a:pt x="76" y="169"/>
                  </a:cubicBezTo>
                  <a:cubicBezTo>
                    <a:pt x="78" y="186"/>
                    <a:pt x="78" y="186"/>
                    <a:pt x="78" y="186"/>
                  </a:cubicBezTo>
                  <a:cubicBezTo>
                    <a:pt x="83" y="186"/>
                    <a:pt x="83" y="186"/>
                    <a:pt x="83" y="186"/>
                  </a:cubicBezTo>
                  <a:cubicBezTo>
                    <a:pt x="96" y="186"/>
                    <a:pt x="96" y="186"/>
                    <a:pt x="96" y="186"/>
                  </a:cubicBezTo>
                  <a:cubicBezTo>
                    <a:pt x="101" y="186"/>
                    <a:pt x="101" y="186"/>
                    <a:pt x="101" y="186"/>
                  </a:cubicBezTo>
                  <a:cubicBezTo>
                    <a:pt x="104" y="170"/>
                    <a:pt x="104" y="170"/>
                    <a:pt x="104" y="170"/>
                  </a:cubicBezTo>
                  <a:cubicBezTo>
                    <a:pt x="108" y="170"/>
                    <a:pt x="112" y="169"/>
                    <a:pt x="116" y="168"/>
                  </a:cubicBezTo>
                  <a:cubicBezTo>
                    <a:pt x="127" y="182"/>
                    <a:pt x="127" y="182"/>
                    <a:pt x="127" y="182"/>
                  </a:cubicBezTo>
                  <a:cubicBezTo>
                    <a:pt x="131" y="179"/>
                    <a:pt x="131" y="179"/>
                    <a:pt x="131" y="179"/>
                  </a:cubicBezTo>
                  <a:cubicBezTo>
                    <a:pt x="142" y="173"/>
                    <a:pt x="142" y="173"/>
                    <a:pt x="142" y="173"/>
                  </a:cubicBezTo>
                  <a:cubicBezTo>
                    <a:pt x="147" y="170"/>
                    <a:pt x="147" y="170"/>
                    <a:pt x="147" y="170"/>
                  </a:cubicBezTo>
                  <a:cubicBezTo>
                    <a:pt x="141" y="155"/>
                    <a:pt x="141" y="155"/>
                    <a:pt x="141" y="155"/>
                  </a:cubicBezTo>
                  <a:cubicBezTo>
                    <a:pt x="144" y="152"/>
                    <a:pt x="147" y="149"/>
                    <a:pt x="149" y="146"/>
                  </a:cubicBezTo>
                  <a:cubicBezTo>
                    <a:pt x="166" y="153"/>
                    <a:pt x="166" y="153"/>
                    <a:pt x="166" y="153"/>
                  </a:cubicBezTo>
                  <a:cubicBezTo>
                    <a:pt x="169" y="149"/>
                    <a:pt x="169" y="149"/>
                    <a:pt x="169" y="149"/>
                  </a:cubicBezTo>
                  <a:cubicBezTo>
                    <a:pt x="175" y="138"/>
                    <a:pt x="175" y="138"/>
                    <a:pt x="175" y="138"/>
                  </a:cubicBezTo>
                  <a:cubicBezTo>
                    <a:pt x="178" y="133"/>
                    <a:pt x="178" y="133"/>
                    <a:pt x="178" y="133"/>
                  </a:cubicBezTo>
                  <a:cubicBezTo>
                    <a:pt x="165" y="123"/>
                    <a:pt x="165" y="123"/>
                    <a:pt x="165" y="123"/>
                  </a:cubicBezTo>
                  <a:cubicBezTo>
                    <a:pt x="166" y="119"/>
                    <a:pt x="167" y="115"/>
                    <a:pt x="168" y="111"/>
                  </a:cubicBezTo>
                  <a:lnTo>
                    <a:pt x="186" y="109"/>
                  </a:lnTo>
                  <a:close/>
                  <a:moveTo>
                    <a:pt x="93" y="148"/>
                  </a:moveTo>
                  <a:cubicBezTo>
                    <a:pt x="64" y="148"/>
                    <a:pt x="40" y="123"/>
                    <a:pt x="40" y="93"/>
                  </a:cubicBezTo>
                  <a:cubicBezTo>
                    <a:pt x="40" y="63"/>
                    <a:pt x="64" y="39"/>
                    <a:pt x="93" y="39"/>
                  </a:cubicBezTo>
                  <a:cubicBezTo>
                    <a:pt x="123" y="39"/>
                    <a:pt x="147" y="63"/>
                    <a:pt x="147" y="93"/>
                  </a:cubicBezTo>
                  <a:cubicBezTo>
                    <a:pt x="147" y="123"/>
                    <a:pt x="123" y="148"/>
                    <a:pt x="93" y="148"/>
                  </a:cubicBezTo>
                  <a:close/>
                </a:path>
              </a:pathLst>
            </a:custGeom>
            <a:solidFill>
              <a:srgbClr val="EDD84B"/>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9" name="Freeform 12"/>
            <p:cNvSpPr>
              <a:spLocks noEditPoints="1"/>
            </p:cNvSpPr>
            <p:nvPr/>
          </p:nvSpPr>
          <p:spPr bwMode="auto">
            <a:xfrm>
              <a:off x="1161134" y="3349228"/>
              <a:ext cx="579570" cy="517524"/>
            </a:xfrm>
            <a:custGeom>
              <a:avLst/>
              <a:gdLst>
                <a:gd name="T0" fmla="*/ 90 w 733"/>
                <a:gd name="T1" fmla="*/ 204 h 654"/>
                <a:gd name="T2" fmla="*/ 110 w 733"/>
                <a:gd name="T3" fmla="*/ 188 h 654"/>
                <a:gd name="T4" fmla="*/ 334 w 733"/>
                <a:gd name="T5" fmla="*/ 317 h 654"/>
                <a:gd name="T6" fmla="*/ 340 w 733"/>
                <a:gd name="T7" fmla="*/ 318 h 654"/>
                <a:gd name="T8" fmla="*/ 350 w 733"/>
                <a:gd name="T9" fmla="*/ 308 h 654"/>
                <a:gd name="T10" fmla="*/ 350 w 733"/>
                <a:gd name="T11" fmla="*/ 305 h 654"/>
                <a:gd name="T12" fmla="*/ 283 w 733"/>
                <a:gd name="T13" fmla="*/ 58 h 654"/>
                <a:gd name="T14" fmla="*/ 295 w 733"/>
                <a:gd name="T15" fmla="*/ 46 h 654"/>
                <a:gd name="T16" fmla="*/ 408 w 733"/>
                <a:gd name="T17" fmla="*/ 593 h 654"/>
                <a:gd name="T18" fmla="*/ 90 w 733"/>
                <a:gd name="T19" fmla="*/ 204 h 654"/>
                <a:gd name="T20" fmla="*/ 235 w 733"/>
                <a:gd name="T21" fmla="*/ 12 h 654"/>
                <a:gd name="T22" fmla="*/ 244 w 733"/>
                <a:gd name="T23" fmla="*/ 9 h 654"/>
                <a:gd name="T24" fmla="*/ 255 w 733"/>
                <a:gd name="T25" fmla="*/ 17 h 654"/>
                <a:gd name="T26" fmla="*/ 321 w 733"/>
                <a:gd name="T27" fmla="*/ 264 h 654"/>
                <a:gd name="T28" fmla="*/ 305 w 733"/>
                <a:gd name="T29" fmla="*/ 276 h 654"/>
                <a:gd name="T30" fmla="*/ 81 w 733"/>
                <a:gd name="T31" fmla="*/ 147 h 654"/>
                <a:gd name="T32" fmla="*/ 78 w 733"/>
                <a:gd name="T33" fmla="*/ 132 h 654"/>
                <a:gd name="T34" fmla="*/ 235 w 733"/>
                <a:gd name="T35" fmla="*/ 12 h 654"/>
                <a:gd name="T36" fmla="*/ 110 w 733"/>
                <a:gd name="T37" fmla="*/ 138 h 654"/>
                <a:gd name="T38" fmla="*/ 276 w 733"/>
                <a:gd name="T39" fmla="*/ 234 h 654"/>
                <a:gd name="T40" fmla="*/ 288 w 733"/>
                <a:gd name="T41" fmla="*/ 225 h 654"/>
                <a:gd name="T42" fmla="*/ 239 w 733"/>
                <a:gd name="T43" fmla="*/ 42 h 654"/>
                <a:gd name="T44" fmla="*/ 228 w 733"/>
                <a:gd name="T45" fmla="*/ 36 h 654"/>
                <a:gd name="T46" fmla="*/ 107 w 733"/>
                <a:gd name="T47" fmla="*/ 126 h 654"/>
                <a:gd name="T48" fmla="*/ 110 w 733"/>
                <a:gd name="T49" fmla="*/ 13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3" h="654">
                  <a:moveTo>
                    <a:pt x="90" y="204"/>
                  </a:moveTo>
                  <a:cubicBezTo>
                    <a:pt x="99" y="183"/>
                    <a:pt x="104" y="184"/>
                    <a:pt x="110" y="188"/>
                  </a:cubicBezTo>
                  <a:cubicBezTo>
                    <a:pt x="334" y="317"/>
                    <a:pt x="334" y="317"/>
                    <a:pt x="334" y="317"/>
                  </a:cubicBezTo>
                  <a:cubicBezTo>
                    <a:pt x="336" y="318"/>
                    <a:pt x="338" y="318"/>
                    <a:pt x="340" y="318"/>
                  </a:cubicBezTo>
                  <a:cubicBezTo>
                    <a:pt x="345" y="318"/>
                    <a:pt x="350" y="314"/>
                    <a:pt x="350" y="308"/>
                  </a:cubicBezTo>
                  <a:cubicBezTo>
                    <a:pt x="350" y="307"/>
                    <a:pt x="350" y="306"/>
                    <a:pt x="350" y="305"/>
                  </a:cubicBezTo>
                  <a:cubicBezTo>
                    <a:pt x="283" y="58"/>
                    <a:pt x="283" y="58"/>
                    <a:pt x="283" y="58"/>
                  </a:cubicBezTo>
                  <a:cubicBezTo>
                    <a:pt x="281" y="49"/>
                    <a:pt x="282" y="48"/>
                    <a:pt x="295" y="46"/>
                  </a:cubicBezTo>
                  <a:cubicBezTo>
                    <a:pt x="623" y="0"/>
                    <a:pt x="733" y="506"/>
                    <a:pt x="408" y="593"/>
                  </a:cubicBezTo>
                  <a:cubicBezTo>
                    <a:pt x="183" y="654"/>
                    <a:pt x="0" y="410"/>
                    <a:pt x="90" y="204"/>
                  </a:cubicBezTo>
                  <a:close/>
                  <a:moveTo>
                    <a:pt x="235" y="12"/>
                  </a:moveTo>
                  <a:cubicBezTo>
                    <a:pt x="238" y="11"/>
                    <a:pt x="241" y="10"/>
                    <a:pt x="244" y="9"/>
                  </a:cubicBezTo>
                  <a:cubicBezTo>
                    <a:pt x="249" y="9"/>
                    <a:pt x="253" y="11"/>
                    <a:pt x="255" y="17"/>
                  </a:cubicBezTo>
                  <a:cubicBezTo>
                    <a:pt x="321" y="264"/>
                    <a:pt x="321" y="264"/>
                    <a:pt x="321" y="264"/>
                  </a:cubicBezTo>
                  <a:cubicBezTo>
                    <a:pt x="323" y="273"/>
                    <a:pt x="314" y="281"/>
                    <a:pt x="305" y="276"/>
                  </a:cubicBezTo>
                  <a:cubicBezTo>
                    <a:pt x="81" y="147"/>
                    <a:pt x="81" y="147"/>
                    <a:pt x="81" y="147"/>
                  </a:cubicBezTo>
                  <a:cubicBezTo>
                    <a:pt x="76" y="144"/>
                    <a:pt x="75" y="137"/>
                    <a:pt x="78" y="132"/>
                  </a:cubicBezTo>
                  <a:cubicBezTo>
                    <a:pt x="113" y="73"/>
                    <a:pt x="168" y="30"/>
                    <a:pt x="235" y="12"/>
                  </a:cubicBezTo>
                  <a:close/>
                  <a:moveTo>
                    <a:pt x="110" y="138"/>
                  </a:moveTo>
                  <a:cubicBezTo>
                    <a:pt x="276" y="234"/>
                    <a:pt x="276" y="234"/>
                    <a:pt x="276" y="234"/>
                  </a:cubicBezTo>
                  <a:cubicBezTo>
                    <a:pt x="288" y="242"/>
                    <a:pt x="292" y="240"/>
                    <a:pt x="288" y="225"/>
                  </a:cubicBezTo>
                  <a:cubicBezTo>
                    <a:pt x="239" y="42"/>
                    <a:pt x="239" y="42"/>
                    <a:pt x="239" y="42"/>
                  </a:cubicBezTo>
                  <a:cubicBezTo>
                    <a:pt x="237" y="36"/>
                    <a:pt x="235" y="34"/>
                    <a:pt x="228" y="36"/>
                  </a:cubicBezTo>
                  <a:cubicBezTo>
                    <a:pt x="179" y="52"/>
                    <a:pt x="137" y="84"/>
                    <a:pt x="107" y="126"/>
                  </a:cubicBezTo>
                  <a:cubicBezTo>
                    <a:pt x="103" y="132"/>
                    <a:pt x="104" y="135"/>
                    <a:pt x="110" y="138"/>
                  </a:cubicBezTo>
                  <a:close/>
                </a:path>
              </a:pathLst>
            </a:custGeom>
            <a:solidFill>
              <a:srgbClr val="535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0" name="Freeform 28"/>
            <p:cNvSpPr>
              <a:spLocks noEditPoints="1"/>
            </p:cNvSpPr>
            <p:nvPr/>
          </p:nvSpPr>
          <p:spPr bwMode="auto">
            <a:xfrm>
              <a:off x="1161134" y="3349228"/>
              <a:ext cx="579570" cy="517524"/>
            </a:xfrm>
            <a:custGeom>
              <a:avLst/>
              <a:gdLst>
                <a:gd name="T0" fmla="*/ 90 w 733"/>
                <a:gd name="T1" fmla="*/ 204 h 654"/>
                <a:gd name="T2" fmla="*/ 110 w 733"/>
                <a:gd name="T3" fmla="*/ 188 h 654"/>
                <a:gd name="T4" fmla="*/ 334 w 733"/>
                <a:gd name="T5" fmla="*/ 317 h 654"/>
                <a:gd name="T6" fmla="*/ 340 w 733"/>
                <a:gd name="T7" fmla="*/ 318 h 654"/>
                <a:gd name="T8" fmla="*/ 350 w 733"/>
                <a:gd name="T9" fmla="*/ 308 h 654"/>
                <a:gd name="T10" fmla="*/ 350 w 733"/>
                <a:gd name="T11" fmla="*/ 305 h 654"/>
                <a:gd name="T12" fmla="*/ 283 w 733"/>
                <a:gd name="T13" fmla="*/ 58 h 654"/>
                <a:gd name="T14" fmla="*/ 295 w 733"/>
                <a:gd name="T15" fmla="*/ 46 h 654"/>
                <a:gd name="T16" fmla="*/ 408 w 733"/>
                <a:gd name="T17" fmla="*/ 593 h 654"/>
                <a:gd name="T18" fmla="*/ 90 w 733"/>
                <a:gd name="T19" fmla="*/ 204 h 654"/>
                <a:gd name="T20" fmla="*/ 235 w 733"/>
                <a:gd name="T21" fmla="*/ 12 h 654"/>
                <a:gd name="T22" fmla="*/ 244 w 733"/>
                <a:gd name="T23" fmla="*/ 9 h 654"/>
                <a:gd name="T24" fmla="*/ 255 w 733"/>
                <a:gd name="T25" fmla="*/ 17 h 654"/>
                <a:gd name="T26" fmla="*/ 321 w 733"/>
                <a:gd name="T27" fmla="*/ 264 h 654"/>
                <a:gd name="T28" fmla="*/ 305 w 733"/>
                <a:gd name="T29" fmla="*/ 276 h 654"/>
                <a:gd name="T30" fmla="*/ 81 w 733"/>
                <a:gd name="T31" fmla="*/ 147 h 654"/>
                <a:gd name="T32" fmla="*/ 78 w 733"/>
                <a:gd name="T33" fmla="*/ 132 h 654"/>
                <a:gd name="T34" fmla="*/ 235 w 733"/>
                <a:gd name="T35" fmla="*/ 12 h 654"/>
                <a:gd name="T36" fmla="*/ 110 w 733"/>
                <a:gd name="T37" fmla="*/ 138 h 654"/>
                <a:gd name="T38" fmla="*/ 276 w 733"/>
                <a:gd name="T39" fmla="*/ 234 h 654"/>
                <a:gd name="T40" fmla="*/ 288 w 733"/>
                <a:gd name="T41" fmla="*/ 225 h 654"/>
                <a:gd name="T42" fmla="*/ 239 w 733"/>
                <a:gd name="T43" fmla="*/ 42 h 654"/>
                <a:gd name="T44" fmla="*/ 228 w 733"/>
                <a:gd name="T45" fmla="*/ 36 h 654"/>
                <a:gd name="T46" fmla="*/ 107 w 733"/>
                <a:gd name="T47" fmla="*/ 126 h 654"/>
                <a:gd name="T48" fmla="*/ 110 w 733"/>
                <a:gd name="T49" fmla="*/ 13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3" h="654">
                  <a:moveTo>
                    <a:pt x="90" y="204"/>
                  </a:moveTo>
                  <a:cubicBezTo>
                    <a:pt x="99" y="183"/>
                    <a:pt x="104" y="184"/>
                    <a:pt x="110" y="188"/>
                  </a:cubicBezTo>
                  <a:cubicBezTo>
                    <a:pt x="334" y="317"/>
                    <a:pt x="334" y="317"/>
                    <a:pt x="334" y="317"/>
                  </a:cubicBezTo>
                  <a:cubicBezTo>
                    <a:pt x="336" y="318"/>
                    <a:pt x="338" y="318"/>
                    <a:pt x="340" y="318"/>
                  </a:cubicBezTo>
                  <a:cubicBezTo>
                    <a:pt x="345" y="318"/>
                    <a:pt x="350" y="314"/>
                    <a:pt x="350" y="308"/>
                  </a:cubicBezTo>
                  <a:cubicBezTo>
                    <a:pt x="350" y="307"/>
                    <a:pt x="350" y="306"/>
                    <a:pt x="350" y="305"/>
                  </a:cubicBezTo>
                  <a:cubicBezTo>
                    <a:pt x="283" y="58"/>
                    <a:pt x="283" y="58"/>
                    <a:pt x="283" y="58"/>
                  </a:cubicBezTo>
                  <a:cubicBezTo>
                    <a:pt x="281" y="49"/>
                    <a:pt x="282" y="48"/>
                    <a:pt x="295" y="46"/>
                  </a:cubicBezTo>
                  <a:cubicBezTo>
                    <a:pt x="623" y="0"/>
                    <a:pt x="733" y="506"/>
                    <a:pt x="408" y="593"/>
                  </a:cubicBezTo>
                  <a:cubicBezTo>
                    <a:pt x="183" y="654"/>
                    <a:pt x="0" y="410"/>
                    <a:pt x="90" y="204"/>
                  </a:cubicBezTo>
                  <a:close/>
                  <a:moveTo>
                    <a:pt x="235" y="12"/>
                  </a:moveTo>
                  <a:cubicBezTo>
                    <a:pt x="238" y="11"/>
                    <a:pt x="241" y="10"/>
                    <a:pt x="244" y="9"/>
                  </a:cubicBezTo>
                  <a:cubicBezTo>
                    <a:pt x="249" y="9"/>
                    <a:pt x="253" y="11"/>
                    <a:pt x="255" y="17"/>
                  </a:cubicBezTo>
                  <a:cubicBezTo>
                    <a:pt x="321" y="264"/>
                    <a:pt x="321" y="264"/>
                    <a:pt x="321" y="264"/>
                  </a:cubicBezTo>
                  <a:cubicBezTo>
                    <a:pt x="323" y="273"/>
                    <a:pt x="314" y="281"/>
                    <a:pt x="305" y="276"/>
                  </a:cubicBezTo>
                  <a:cubicBezTo>
                    <a:pt x="81" y="147"/>
                    <a:pt x="81" y="147"/>
                    <a:pt x="81" y="147"/>
                  </a:cubicBezTo>
                  <a:cubicBezTo>
                    <a:pt x="76" y="144"/>
                    <a:pt x="75" y="137"/>
                    <a:pt x="78" y="132"/>
                  </a:cubicBezTo>
                  <a:cubicBezTo>
                    <a:pt x="113" y="73"/>
                    <a:pt x="168" y="30"/>
                    <a:pt x="235" y="12"/>
                  </a:cubicBezTo>
                  <a:close/>
                  <a:moveTo>
                    <a:pt x="110" y="138"/>
                  </a:moveTo>
                  <a:cubicBezTo>
                    <a:pt x="276" y="234"/>
                    <a:pt x="276" y="234"/>
                    <a:pt x="276" y="234"/>
                  </a:cubicBezTo>
                  <a:cubicBezTo>
                    <a:pt x="288" y="242"/>
                    <a:pt x="292" y="240"/>
                    <a:pt x="288" y="225"/>
                  </a:cubicBezTo>
                  <a:cubicBezTo>
                    <a:pt x="239" y="42"/>
                    <a:pt x="239" y="42"/>
                    <a:pt x="239" y="42"/>
                  </a:cubicBezTo>
                  <a:cubicBezTo>
                    <a:pt x="237" y="36"/>
                    <a:pt x="235" y="34"/>
                    <a:pt x="228" y="36"/>
                  </a:cubicBezTo>
                  <a:cubicBezTo>
                    <a:pt x="179" y="52"/>
                    <a:pt x="137" y="84"/>
                    <a:pt x="107" y="126"/>
                  </a:cubicBezTo>
                  <a:cubicBezTo>
                    <a:pt x="103" y="132"/>
                    <a:pt x="104" y="135"/>
                    <a:pt x="110" y="138"/>
                  </a:cubicBezTo>
                  <a:close/>
                </a:path>
              </a:pathLst>
            </a:custGeom>
            <a:solidFill>
              <a:srgbClr val="EDD84B"/>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1" name="Freeform 5"/>
            <p:cNvSpPr>
              <a:spLocks noEditPoints="1"/>
            </p:cNvSpPr>
            <p:nvPr/>
          </p:nvSpPr>
          <p:spPr bwMode="auto">
            <a:xfrm>
              <a:off x="2534033" y="4464516"/>
              <a:ext cx="625196" cy="613914"/>
            </a:xfrm>
            <a:custGeom>
              <a:avLst/>
              <a:gdLst>
                <a:gd name="T0" fmla="*/ 297 w 593"/>
                <a:gd name="T1" fmla="*/ 0 h 582"/>
                <a:gd name="T2" fmla="*/ 593 w 593"/>
                <a:gd name="T3" fmla="*/ 291 h 582"/>
                <a:gd name="T4" fmla="*/ 297 w 593"/>
                <a:gd name="T5" fmla="*/ 582 h 582"/>
                <a:gd name="T6" fmla="*/ 0 w 593"/>
                <a:gd name="T7" fmla="*/ 291 h 582"/>
                <a:gd name="T8" fmla="*/ 297 w 593"/>
                <a:gd name="T9" fmla="*/ 0 h 582"/>
                <a:gd name="T10" fmla="*/ 328 w 593"/>
                <a:gd name="T11" fmla="*/ 309 h 582"/>
                <a:gd name="T12" fmla="*/ 291 w 593"/>
                <a:gd name="T13" fmla="*/ 327 h 582"/>
                <a:gd name="T14" fmla="*/ 262 w 593"/>
                <a:gd name="T15" fmla="*/ 285 h 582"/>
                <a:gd name="T16" fmla="*/ 304 w 593"/>
                <a:gd name="T17" fmla="*/ 255 h 582"/>
                <a:gd name="T18" fmla="*/ 313 w 593"/>
                <a:gd name="T19" fmla="*/ 259 h 582"/>
                <a:gd name="T20" fmla="*/ 316 w 593"/>
                <a:gd name="T21" fmla="*/ 258 h 582"/>
                <a:gd name="T22" fmla="*/ 423 w 593"/>
                <a:gd name="T23" fmla="*/ 158 h 582"/>
                <a:gd name="T24" fmla="*/ 439 w 593"/>
                <a:gd name="T25" fmla="*/ 174 h 582"/>
                <a:gd name="T26" fmla="*/ 331 w 593"/>
                <a:gd name="T27" fmla="*/ 275 h 582"/>
                <a:gd name="T28" fmla="*/ 331 w 593"/>
                <a:gd name="T29" fmla="*/ 278 h 582"/>
                <a:gd name="T30" fmla="*/ 333 w 593"/>
                <a:gd name="T31" fmla="*/ 286 h 582"/>
                <a:gd name="T32" fmla="*/ 334 w 593"/>
                <a:gd name="T33" fmla="*/ 287 h 582"/>
                <a:gd name="T34" fmla="*/ 428 w 593"/>
                <a:gd name="T35" fmla="*/ 304 h 582"/>
                <a:gd name="T36" fmla="*/ 424 w 593"/>
                <a:gd name="T37" fmla="*/ 325 h 582"/>
                <a:gd name="T38" fmla="*/ 331 w 593"/>
                <a:gd name="T39" fmla="*/ 308 h 582"/>
                <a:gd name="T40" fmla="*/ 328 w 593"/>
                <a:gd name="T41" fmla="*/ 309 h 582"/>
                <a:gd name="T42" fmla="*/ 294 w 593"/>
                <a:gd name="T43" fmla="*/ 309 h 582"/>
                <a:gd name="T44" fmla="*/ 300 w 593"/>
                <a:gd name="T45" fmla="*/ 273 h 582"/>
                <a:gd name="T46" fmla="*/ 294 w 593"/>
                <a:gd name="T47" fmla="*/ 309 h 582"/>
                <a:gd name="T48" fmla="*/ 297 w 593"/>
                <a:gd name="T49" fmla="*/ 39 h 582"/>
                <a:gd name="T50" fmla="*/ 554 w 593"/>
                <a:gd name="T51" fmla="*/ 291 h 582"/>
                <a:gd name="T52" fmla="*/ 297 w 593"/>
                <a:gd name="T53" fmla="*/ 544 h 582"/>
                <a:gd name="T54" fmla="*/ 40 w 593"/>
                <a:gd name="T55" fmla="*/ 291 h 582"/>
                <a:gd name="T56" fmla="*/ 297 w 593"/>
                <a:gd name="T57" fmla="*/ 39 h 582"/>
                <a:gd name="T58" fmla="*/ 297 w 593"/>
                <a:gd name="T59" fmla="*/ 451 h 582"/>
                <a:gd name="T60" fmla="*/ 326 w 593"/>
                <a:gd name="T61" fmla="*/ 479 h 582"/>
                <a:gd name="T62" fmla="*/ 297 w 593"/>
                <a:gd name="T63" fmla="*/ 508 h 582"/>
                <a:gd name="T64" fmla="*/ 268 w 593"/>
                <a:gd name="T65" fmla="*/ 479 h 582"/>
                <a:gd name="T66" fmla="*/ 297 w 593"/>
                <a:gd name="T67" fmla="*/ 451 h 582"/>
                <a:gd name="T68" fmla="*/ 297 w 593"/>
                <a:gd name="T69" fmla="*/ 74 h 582"/>
                <a:gd name="T70" fmla="*/ 337 w 593"/>
                <a:gd name="T71" fmla="*/ 114 h 582"/>
                <a:gd name="T72" fmla="*/ 297 w 593"/>
                <a:gd name="T73" fmla="*/ 154 h 582"/>
                <a:gd name="T74" fmla="*/ 256 w 593"/>
                <a:gd name="T75" fmla="*/ 114 h 582"/>
                <a:gd name="T76" fmla="*/ 297 w 593"/>
                <a:gd name="T77" fmla="*/ 74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3" h="582">
                  <a:moveTo>
                    <a:pt x="297" y="0"/>
                  </a:moveTo>
                  <a:cubicBezTo>
                    <a:pt x="461" y="0"/>
                    <a:pt x="593" y="130"/>
                    <a:pt x="593" y="291"/>
                  </a:cubicBezTo>
                  <a:cubicBezTo>
                    <a:pt x="593" y="452"/>
                    <a:pt x="461" y="582"/>
                    <a:pt x="297" y="582"/>
                  </a:cubicBezTo>
                  <a:cubicBezTo>
                    <a:pt x="133" y="582"/>
                    <a:pt x="0" y="452"/>
                    <a:pt x="0" y="291"/>
                  </a:cubicBezTo>
                  <a:cubicBezTo>
                    <a:pt x="0" y="130"/>
                    <a:pt x="133" y="0"/>
                    <a:pt x="297" y="0"/>
                  </a:cubicBezTo>
                  <a:close/>
                  <a:moveTo>
                    <a:pt x="328" y="309"/>
                  </a:moveTo>
                  <a:cubicBezTo>
                    <a:pt x="321" y="322"/>
                    <a:pt x="306" y="330"/>
                    <a:pt x="291" y="327"/>
                  </a:cubicBezTo>
                  <a:cubicBezTo>
                    <a:pt x="271" y="323"/>
                    <a:pt x="258" y="304"/>
                    <a:pt x="262" y="285"/>
                  </a:cubicBezTo>
                  <a:cubicBezTo>
                    <a:pt x="266" y="265"/>
                    <a:pt x="284" y="252"/>
                    <a:pt x="304" y="255"/>
                  </a:cubicBezTo>
                  <a:cubicBezTo>
                    <a:pt x="307" y="256"/>
                    <a:pt x="311" y="257"/>
                    <a:pt x="313" y="259"/>
                  </a:cubicBezTo>
                  <a:cubicBezTo>
                    <a:pt x="314" y="259"/>
                    <a:pt x="315" y="259"/>
                    <a:pt x="316" y="258"/>
                  </a:cubicBezTo>
                  <a:cubicBezTo>
                    <a:pt x="351" y="225"/>
                    <a:pt x="387" y="191"/>
                    <a:pt x="423" y="158"/>
                  </a:cubicBezTo>
                  <a:cubicBezTo>
                    <a:pt x="434" y="147"/>
                    <a:pt x="450" y="164"/>
                    <a:pt x="439" y="174"/>
                  </a:cubicBezTo>
                  <a:cubicBezTo>
                    <a:pt x="403" y="208"/>
                    <a:pt x="367" y="242"/>
                    <a:pt x="331" y="275"/>
                  </a:cubicBezTo>
                  <a:cubicBezTo>
                    <a:pt x="330" y="276"/>
                    <a:pt x="330" y="277"/>
                    <a:pt x="331" y="278"/>
                  </a:cubicBezTo>
                  <a:cubicBezTo>
                    <a:pt x="332" y="280"/>
                    <a:pt x="332" y="283"/>
                    <a:pt x="333" y="286"/>
                  </a:cubicBezTo>
                  <a:cubicBezTo>
                    <a:pt x="333" y="287"/>
                    <a:pt x="333" y="287"/>
                    <a:pt x="334" y="287"/>
                  </a:cubicBezTo>
                  <a:cubicBezTo>
                    <a:pt x="365" y="292"/>
                    <a:pt x="397" y="299"/>
                    <a:pt x="428" y="304"/>
                  </a:cubicBezTo>
                  <a:cubicBezTo>
                    <a:pt x="445" y="307"/>
                    <a:pt x="441" y="328"/>
                    <a:pt x="424" y="325"/>
                  </a:cubicBezTo>
                  <a:cubicBezTo>
                    <a:pt x="393" y="319"/>
                    <a:pt x="361" y="314"/>
                    <a:pt x="331" y="308"/>
                  </a:cubicBezTo>
                  <a:cubicBezTo>
                    <a:pt x="330" y="308"/>
                    <a:pt x="329" y="308"/>
                    <a:pt x="328" y="309"/>
                  </a:cubicBezTo>
                  <a:close/>
                  <a:moveTo>
                    <a:pt x="294" y="309"/>
                  </a:moveTo>
                  <a:cubicBezTo>
                    <a:pt x="271" y="305"/>
                    <a:pt x="277" y="269"/>
                    <a:pt x="300" y="273"/>
                  </a:cubicBezTo>
                  <a:cubicBezTo>
                    <a:pt x="324" y="277"/>
                    <a:pt x="317" y="313"/>
                    <a:pt x="294" y="309"/>
                  </a:cubicBezTo>
                  <a:close/>
                  <a:moveTo>
                    <a:pt x="297" y="39"/>
                  </a:moveTo>
                  <a:cubicBezTo>
                    <a:pt x="439" y="39"/>
                    <a:pt x="554" y="152"/>
                    <a:pt x="554" y="291"/>
                  </a:cubicBezTo>
                  <a:cubicBezTo>
                    <a:pt x="554" y="430"/>
                    <a:pt x="439" y="544"/>
                    <a:pt x="297" y="544"/>
                  </a:cubicBezTo>
                  <a:cubicBezTo>
                    <a:pt x="155" y="544"/>
                    <a:pt x="40" y="430"/>
                    <a:pt x="40" y="291"/>
                  </a:cubicBezTo>
                  <a:cubicBezTo>
                    <a:pt x="40" y="152"/>
                    <a:pt x="155" y="39"/>
                    <a:pt x="297" y="39"/>
                  </a:cubicBezTo>
                  <a:close/>
                  <a:moveTo>
                    <a:pt x="297" y="451"/>
                  </a:moveTo>
                  <a:cubicBezTo>
                    <a:pt x="313" y="451"/>
                    <a:pt x="326" y="463"/>
                    <a:pt x="326" y="479"/>
                  </a:cubicBezTo>
                  <a:cubicBezTo>
                    <a:pt x="326" y="495"/>
                    <a:pt x="313" y="508"/>
                    <a:pt x="297" y="508"/>
                  </a:cubicBezTo>
                  <a:cubicBezTo>
                    <a:pt x="281" y="508"/>
                    <a:pt x="268" y="495"/>
                    <a:pt x="268" y="479"/>
                  </a:cubicBezTo>
                  <a:cubicBezTo>
                    <a:pt x="268" y="463"/>
                    <a:pt x="281" y="451"/>
                    <a:pt x="297" y="451"/>
                  </a:cubicBezTo>
                  <a:close/>
                  <a:moveTo>
                    <a:pt x="297" y="74"/>
                  </a:moveTo>
                  <a:cubicBezTo>
                    <a:pt x="319" y="74"/>
                    <a:pt x="337" y="92"/>
                    <a:pt x="337" y="114"/>
                  </a:cubicBezTo>
                  <a:cubicBezTo>
                    <a:pt x="337" y="136"/>
                    <a:pt x="319" y="154"/>
                    <a:pt x="297" y="154"/>
                  </a:cubicBezTo>
                  <a:cubicBezTo>
                    <a:pt x="274" y="154"/>
                    <a:pt x="256" y="136"/>
                    <a:pt x="256" y="114"/>
                  </a:cubicBezTo>
                  <a:cubicBezTo>
                    <a:pt x="256" y="92"/>
                    <a:pt x="274" y="74"/>
                    <a:pt x="297" y="74"/>
                  </a:cubicBezTo>
                  <a:close/>
                </a:path>
              </a:pathLst>
            </a:custGeom>
            <a:solidFill>
              <a:srgbClr val="EDD84B"/>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2" name="Freeform 33"/>
            <p:cNvSpPr>
              <a:spLocks noEditPoints="1"/>
            </p:cNvSpPr>
            <p:nvPr/>
          </p:nvSpPr>
          <p:spPr bwMode="auto">
            <a:xfrm>
              <a:off x="4273406" y="3213327"/>
              <a:ext cx="639596" cy="636728"/>
            </a:xfrm>
            <a:custGeom>
              <a:avLst/>
              <a:gdLst>
                <a:gd name="T0" fmla="*/ 269 w 596"/>
                <a:gd name="T1" fmla="*/ 88 h 593"/>
                <a:gd name="T2" fmla="*/ 280 w 596"/>
                <a:gd name="T3" fmla="*/ 507 h 593"/>
                <a:gd name="T4" fmla="*/ 201 w 596"/>
                <a:gd name="T5" fmla="*/ 517 h 593"/>
                <a:gd name="T6" fmla="*/ 190 w 596"/>
                <a:gd name="T7" fmla="*/ 97 h 593"/>
                <a:gd name="T8" fmla="*/ 429 w 596"/>
                <a:gd name="T9" fmla="*/ 367 h 593"/>
                <a:gd name="T10" fmla="*/ 487 w 596"/>
                <a:gd name="T11" fmla="*/ 367 h 593"/>
                <a:gd name="T12" fmla="*/ 504 w 596"/>
                <a:gd name="T13" fmla="*/ 506 h 593"/>
                <a:gd name="T14" fmla="*/ 425 w 596"/>
                <a:gd name="T15" fmla="*/ 518 h 593"/>
                <a:gd name="T16" fmla="*/ 414 w 596"/>
                <a:gd name="T17" fmla="*/ 382 h 593"/>
                <a:gd name="T18" fmla="*/ 23 w 596"/>
                <a:gd name="T19" fmla="*/ 0 h 593"/>
                <a:gd name="T20" fmla="*/ 22 w 596"/>
                <a:gd name="T21" fmla="*/ 0 h 593"/>
                <a:gd name="T22" fmla="*/ 2 w 596"/>
                <a:gd name="T23" fmla="*/ 38 h 593"/>
                <a:gd name="T24" fmla="*/ 12 w 596"/>
                <a:gd name="T25" fmla="*/ 43 h 593"/>
                <a:gd name="T26" fmla="*/ 14 w 596"/>
                <a:gd name="T27" fmla="*/ 569 h 593"/>
                <a:gd name="T28" fmla="*/ 548 w 596"/>
                <a:gd name="T29" fmla="*/ 578 h 593"/>
                <a:gd name="T30" fmla="*/ 551 w 596"/>
                <a:gd name="T31" fmla="*/ 587 h 593"/>
                <a:gd name="T32" fmla="*/ 591 w 596"/>
                <a:gd name="T33" fmla="*/ 574 h 593"/>
                <a:gd name="T34" fmla="*/ 557 w 596"/>
                <a:gd name="T35" fmla="*/ 550 h 593"/>
                <a:gd name="T36" fmla="*/ 551 w 596"/>
                <a:gd name="T37" fmla="*/ 558 h 593"/>
                <a:gd name="T38" fmla="*/ 42 w 596"/>
                <a:gd name="T39" fmla="*/ 561 h 593"/>
                <a:gd name="T40" fmla="*/ 31 w 596"/>
                <a:gd name="T41" fmla="*/ 46 h 593"/>
                <a:gd name="T42" fmla="*/ 39 w 596"/>
                <a:gd name="T43" fmla="*/ 43 h 593"/>
                <a:gd name="T44" fmla="*/ 25 w 596"/>
                <a:gd name="T45" fmla="*/ 4 h 593"/>
                <a:gd name="T46" fmla="*/ 309 w 596"/>
                <a:gd name="T47" fmla="*/ 194 h 593"/>
                <a:gd name="T48" fmla="*/ 380 w 596"/>
                <a:gd name="T49" fmla="*/ 194 h 593"/>
                <a:gd name="T50" fmla="*/ 390 w 596"/>
                <a:gd name="T51" fmla="*/ 509 h 593"/>
                <a:gd name="T52" fmla="*/ 310 w 596"/>
                <a:gd name="T53" fmla="*/ 517 h 593"/>
                <a:gd name="T54" fmla="*/ 300 w 596"/>
                <a:gd name="T55" fmla="*/ 202 h 593"/>
                <a:gd name="T56" fmla="*/ 89 w 596"/>
                <a:gd name="T57" fmla="*/ 302 h 593"/>
                <a:gd name="T58" fmla="*/ 159 w 596"/>
                <a:gd name="T59" fmla="*/ 302 h 593"/>
                <a:gd name="T60" fmla="*/ 169 w 596"/>
                <a:gd name="T61" fmla="*/ 507 h 593"/>
                <a:gd name="T62" fmla="*/ 90 w 596"/>
                <a:gd name="T63" fmla="*/ 517 h 593"/>
                <a:gd name="T64" fmla="*/ 79 w 596"/>
                <a:gd name="T65" fmla="*/ 311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6" h="593">
                  <a:moveTo>
                    <a:pt x="199" y="88"/>
                  </a:moveTo>
                  <a:cubicBezTo>
                    <a:pt x="223" y="88"/>
                    <a:pt x="246" y="88"/>
                    <a:pt x="269" y="88"/>
                  </a:cubicBezTo>
                  <a:cubicBezTo>
                    <a:pt x="279" y="88"/>
                    <a:pt x="280" y="89"/>
                    <a:pt x="280" y="97"/>
                  </a:cubicBezTo>
                  <a:cubicBezTo>
                    <a:pt x="280" y="234"/>
                    <a:pt x="280" y="370"/>
                    <a:pt x="280" y="507"/>
                  </a:cubicBezTo>
                  <a:cubicBezTo>
                    <a:pt x="280" y="516"/>
                    <a:pt x="279" y="517"/>
                    <a:pt x="270" y="517"/>
                  </a:cubicBezTo>
                  <a:cubicBezTo>
                    <a:pt x="247" y="517"/>
                    <a:pt x="224" y="517"/>
                    <a:pt x="201" y="517"/>
                  </a:cubicBezTo>
                  <a:cubicBezTo>
                    <a:pt x="192" y="517"/>
                    <a:pt x="190" y="516"/>
                    <a:pt x="190" y="507"/>
                  </a:cubicBezTo>
                  <a:cubicBezTo>
                    <a:pt x="190" y="371"/>
                    <a:pt x="190" y="234"/>
                    <a:pt x="190" y="97"/>
                  </a:cubicBezTo>
                  <a:cubicBezTo>
                    <a:pt x="190" y="89"/>
                    <a:pt x="191" y="88"/>
                    <a:pt x="199" y="88"/>
                  </a:cubicBezTo>
                  <a:close/>
                  <a:moveTo>
                    <a:pt x="429" y="367"/>
                  </a:moveTo>
                  <a:cubicBezTo>
                    <a:pt x="429" y="367"/>
                    <a:pt x="429" y="367"/>
                    <a:pt x="429" y="367"/>
                  </a:cubicBezTo>
                  <a:cubicBezTo>
                    <a:pt x="448" y="367"/>
                    <a:pt x="468" y="367"/>
                    <a:pt x="487" y="367"/>
                  </a:cubicBezTo>
                  <a:cubicBezTo>
                    <a:pt x="502" y="367"/>
                    <a:pt x="504" y="368"/>
                    <a:pt x="504" y="382"/>
                  </a:cubicBezTo>
                  <a:cubicBezTo>
                    <a:pt x="504" y="423"/>
                    <a:pt x="504" y="465"/>
                    <a:pt x="504" y="506"/>
                  </a:cubicBezTo>
                  <a:cubicBezTo>
                    <a:pt x="504" y="516"/>
                    <a:pt x="503" y="518"/>
                    <a:pt x="494" y="518"/>
                  </a:cubicBezTo>
                  <a:cubicBezTo>
                    <a:pt x="471" y="518"/>
                    <a:pt x="448" y="518"/>
                    <a:pt x="425" y="518"/>
                  </a:cubicBezTo>
                  <a:cubicBezTo>
                    <a:pt x="415" y="518"/>
                    <a:pt x="414" y="517"/>
                    <a:pt x="414" y="506"/>
                  </a:cubicBezTo>
                  <a:cubicBezTo>
                    <a:pt x="414" y="464"/>
                    <a:pt x="414" y="423"/>
                    <a:pt x="414" y="382"/>
                  </a:cubicBezTo>
                  <a:cubicBezTo>
                    <a:pt x="414" y="368"/>
                    <a:pt x="416" y="367"/>
                    <a:pt x="429" y="367"/>
                  </a:cubicBezTo>
                  <a:close/>
                  <a:moveTo>
                    <a:pt x="23" y="0"/>
                  </a:moveTo>
                  <a:cubicBezTo>
                    <a:pt x="23" y="0"/>
                    <a:pt x="23" y="0"/>
                    <a:pt x="23" y="0"/>
                  </a:cubicBezTo>
                  <a:cubicBezTo>
                    <a:pt x="22" y="0"/>
                    <a:pt x="22" y="0"/>
                    <a:pt x="22" y="0"/>
                  </a:cubicBezTo>
                  <a:cubicBezTo>
                    <a:pt x="21" y="1"/>
                    <a:pt x="21" y="2"/>
                    <a:pt x="20" y="4"/>
                  </a:cubicBezTo>
                  <a:cubicBezTo>
                    <a:pt x="14" y="15"/>
                    <a:pt x="8" y="27"/>
                    <a:pt x="2" y="38"/>
                  </a:cubicBezTo>
                  <a:cubicBezTo>
                    <a:pt x="0" y="42"/>
                    <a:pt x="1" y="43"/>
                    <a:pt x="6" y="43"/>
                  </a:cubicBezTo>
                  <a:cubicBezTo>
                    <a:pt x="8" y="43"/>
                    <a:pt x="10" y="43"/>
                    <a:pt x="12" y="43"/>
                  </a:cubicBezTo>
                  <a:cubicBezTo>
                    <a:pt x="14" y="43"/>
                    <a:pt x="14" y="44"/>
                    <a:pt x="14" y="46"/>
                  </a:cubicBezTo>
                  <a:cubicBezTo>
                    <a:pt x="14" y="220"/>
                    <a:pt x="14" y="395"/>
                    <a:pt x="14" y="569"/>
                  </a:cubicBezTo>
                  <a:cubicBezTo>
                    <a:pt x="14" y="576"/>
                    <a:pt x="16" y="578"/>
                    <a:pt x="25" y="578"/>
                  </a:cubicBezTo>
                  <a:cubicBezTo>
                    <a:pt x="200" y="578"/>
                    <a:pt x="374" y="578"/>
                    <a:pt x="548" y="578"/>
                  </a:cubicBezTo>
                  <a:cubicBezTo>
                    <a:pt x="551" y="578"/>
                    <a:pt x="551" y="579"/>
                    <a:pt x="551" y="581"/>
                  </a:cubicBezTo>
                  <a:cubicBezTo>
                    <a:pt x="551" y="583"/>
                    <a:pt x="551" y="585"/>
                    <a:pt x="551" y="587"/>
                  </a:cubicBezTo>
                  <a:cubicBezTo>
                    <a:pt x="551" y="592"/>
                    <a:pt x="553" y="593"/>
                    <a:pt x="556" y="591"/>
                  </a:cubicBezTo>
                  <a:cubicBezTo>
                    <a:pt x="568" y="585"/>
                    <a:pt x="579" y="580"/>
                    <a:pt x="591" y="574"/>
                  </a:cubicBezTo>
                  <a:cubicBezTo>
                    <a:pt x="596" y="571"/>
                    <a:pt x="595" y="570"/>
                    <a:pt x="591" y="568"/>
                  </a:cubicBezTo>
                  <a:cubicBezTo>
                    <a:pt x="579" y="562"/>
                    <a:pt x="568" y="556"/>
                    <a:pt x="557" y="550"/>
                  </a:cubicBezTo>
                  <a:cubicBezTo>
                    <a:pt x="552" y="548"/>
                    <a:pt x="551" y="548"/>
                    <a:pt x="551" y="554"/>
                  </a:cubicBezTo>
                  <a:cubicBezTo>
                    <a:pt x="551" y="556"/>
                    <a:pt x="551" y="557"/>
                    <a:pt x="551" y="558"/>
                  </a:cubicBezTo>
                  <a:cubicBezTo>
                    <a:pt x="551" y="561"/>
                    <a:pt x="551" y="561"/>
                    <a:pt x="548" y="561"/>
                  </a:cubicBezTo>
                  <a:cubicBezTo>
                    <a:pt x="379" y="561"/>
                    <a:pt x="210" y="561"/>
                    <a:pt x="42" y="561"/>
                  </a:cubicBezTo>
                  <a:cubicBezTo>
                    <a:pt x="34" y="561"/>
                    <a:pt x="31" y="560"/>
                    <a:pt x="31" y="552"/>
                  </a:cubicBezTo>
                  <a:cubicBezTo>
                    <a:pt x="31" y="383"/>
                    <a:pt x="31" y="215"/>
                    <a:pt x="31" y="46"/>
                  </a:cubicBezTo>
                  <a:cubicBezTo>
                    <a:pt x="31" y="43"/>
                    <a:pt x="32" y="43"/>
                    <a:pt x="35" y="43"/>
                  </a:cubicBezTo>
                  <a:cubicBezTo>
                    <a:pt x="36" y="43"/>
                    <a:pt x="38" y="43"/>
                    <a:pt x="39" y="43"/>
                  </a:cubicBezTo>
                  <a:cubicBezTo>
                    <a:pt x="45" y="43"/>
                    <a:pt x="45" y="42"/>
                    <a:pt x="43" y="37"/>
                  </a:cubicBezTo>
                  <a:cubicBezTo>
                    <a:pt x="37" y="26"/>
                    <a:pt x="31" y="15"/>
                    <a:pt x="25" y="4"/>
                  </a:cubicBezTo>
                  <a:cubicBezTo>
                    <a:pt x="24" y="2"/>
                    <a:pt x="24" y="1"/>
                    <a:pt x="23" y="0"/>
                  </a:cubicBezTo>
                  <a:close/>
                  <a:moveTo>
                    <a:pt x="309" y="194"/>
                  </a:moveTo>
                  <a:cubicBezTo>
                    <a:pt x="309" y="194"/>
                    <a:pt x="309" y="194"/>
                    <a:pt x="309" y="194"/>
                  </a:cubicBezTo>
                  <a:cubicBezTo>
                    <a:pt x="332" y="194"/>
                    <a:pt x="356" y="194"/>
                    <a:pt x="380" y="194"/>
                  </a:cubicBezTo>
                  <a:cubicBezTo>
                    <a:pt x="389" y="194"/>
                    <a:pt x="390" y="195"/>
                    <a:pt x="390" y="201"/>
                  </a:cubicBezTo>
                  <a:cubicBezTo>
                    <a:pt x="390" y="304"/>
                    <a:pt x="390" y="406"/>
                    <a:pt x="390" y="509"/>
                  </a:cubicBezTo>
                  <a:cubicBezTo>
                    <a:pt x="390" y="516"/>
                    <a:pt x="387" y="517"/>
                    <a:pt x="379" y="517"/>
                  </a:cubicBezTo>
                  <a:cubicBezTo>
                    <a:pt x="356" y="517"/>
                    <a:pt x="333" y="517"/>
                    <a:pt x="310" y="517"/>
                  </a:cubicBezTo>
                  <a:cubicBezTo>
                    <a:pt x="300" y="517"/>
                    <a:pt x="300" y="516"/>
                    <a:pt x="300" y="508"/>
                  </a:cubicBezTo>
                  <a:cubicBezTo>
                    <a:pt x="300" y="406"/>
                    <a:pt x="300" y="304"/>
                    <a:pt x="300" y="202"/>
                  </a:cubicBezTo>
                  <a:cubicBezTo>
                    <a:pt x="300" y="194"/>
                    <a:pt x="300" y="194"/>
                    <a:pt x="309" y="194"/>
                  </a:cubicBezTo>
                  <a:close/>
                  <a:moveTo>
                    <a:pt x="89" y="302"/>
                  </a:moveTo>
                  <a:cubicBezTo>
                    <a:pt x="89" y="302"/>
                    <a:pt x="89" y="302"/>
                    <a:pt x="89" y="302"/>
                  </a:cubicBezTo>
                  <a:cubicBezTo>
                    <a:pt x="112" y="302"/>
                    <a:pt x="136" y="302"/>
                    <a:pt x="159" y="302"/>
                  </a:cubicBezTo>
                  <a:cubicBezTo>
                    <a:pt x="168" y="302"/>
                    <a:pt x="169" y="302"/>
                    <a:pt x="169" y="311"/>
                  </a:cubicBezTo>
                  <a:cubicBezTo>
                    <a:pt x="169" y="377"/>
                    <a:pt x="169" y="442"/>
                    <a:pt x="169" y="507"/>
                  </a:cubicBezTo>
                  <a:cubicBezTo>
                    <a:pt x="169" y="516"/>
                    <a:pt x="168" y="517"/>
                    <a:pt x="160" y="517"/>
                  </a:cubicBezTo>
                  <a:cubicBezTo>
                    <a:pt x="137" y="517"/>
                    <a:pt x="113" y="517"/>
                    <a:pt x="90" y="517"/>
                  </a:cubicBezTo>
                  <a:cubicBezTo>
                    <a:pt x="81" y="517"/>
                    <a:pt x="79" y="516"/>
                    <a:pt x="79" y="507"/>
                  </a:cubicBezTo>
                  <a:cubicBezTo>
                    <a:pt x="79" y="442"/>
                    <a:pt x="79" y="376"/>
                    <a:pt x="79" y="311"/>
                  </a:cubicBezTo>
                  <a:cubicBezTo>
                    <a:pt x="79" y="302"/>
                    <a:pt x="80" y="302"/>
                    <a:pt x="89" y="302"/>
                  </a:cubicBezTo>
                  <a:close/>
                </a:path>
              </a:pathLst>
            </a:custGeom>
            <a:solidFill>
              <a:srgbClr val="EDD84B"/>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sp>
        <p:nvSpPr>
          <p:cNvPr id="13" name="文本框 12"/>
          <p:cNvSpPr txBox="1"/>
          <p:nvPr/>
        </p:nvSpPr>
        <p:spPr>
          <a:xfrm>
            <a:off x="504081" y="1908873"/>
            <a:ext cx="3077319" cy="906723"/>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a:t>
            </a:r>
            <a:r>
              <a:rPr lang="en-US" altLang="zh-CN" sz="1400">
                <a:solidFill>
                  <a:schemeClr val="bg1"/>
                </a:solidFill>
                <a:latin typeface="微软雅黑 Light" panose="020B0502040204020203" pitchFamily="34" charset="-122"/>
                <a:ea typeface="微软雅黑 Light" panose="020B0502040204020203" pitchFamily="34" charset="-122"/>
              </a:rPr>
              <a:t>Maecenas porttitor</a:t>
            </a:r>
            <a:endParaRPr lang="en-US" altLang="zh-CN" sz="1400">
              <a:solidFill>
                <a:schemeClr val="bg1"/>
              </a:solidFill>
              <a:latin typeface="微软雅黑 Light" panose="020B0502040204020203" pitchFamily="34" charset="-122"/>
              <a:ea typeface="微软雅黑 Light" panose="020B0502040204020203" pitchFamily="34" charset="-122"/>
            </a:endParaRPr>
          </a:p>
        </p:txBody>
      </p:sp>
      <p:sp>
        <p:nvSpPr>
          <p:cNvPr id="15" name="文本框 14"/>
          <p:cNvSpPr txBox="1"/>
          <p:nvPr/>
        </p:nvSpPr>
        <p:spPr>
          <a:xfrm>
            <a:off x="504081" y="1388742"/>
            <a:ext cx="1527919" cy="43069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2000" b="0">
                <a:solidFill>
                  <a:srgbClr val="EDD84B"/>
                </a:solidFill>
                <a:latin typeface="思源宋體 Heavy" panose="02020900000000000000" pitchFamily="18" charset="-128"/>
                <a:ea typeface="思源宋體 Heavy" panose="02020900000000000000" pitchFamily="18" charset="-128"/>
              </a:rPr>
              <a:t>添加文字</a:t>
            </a:r>
            <a:endParaRPr lang="zh-CN" altLang="en-US" sz="2000" b="0" dirty="0">
              <a:solidFill>
                <a:srgbClr val="EDD84B"/>
              </a:solidFill>
              <a:latin typeface="思源宋體 Heavy" panose="02020900000000000000" pitchFamily="18" charset="-128"/>
              <a:ea typeface="思源宋體 Heavy" panose="02020900000000000000" pitchFamily="18" charset="-128"/>
            </a:endParaRPr>
          </a:p>
        </p:txBody>
      </p:sp>
      <p:cxnSp>
        <p:nvCxnSpPr>
          <p:cNvPr id="16" name="直接连接符 15"/>
          <p:cNvCxnSpPr/>
          <p:nvPr/>
        </p:nvCxnSpPr>
        <p:spPr>
          <a:xfrm>
            <a:off x="595521" y="1896432"/>
            <a:ext cx="38553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138350" y="1388742"/>
            <a:ext cx="1527919" cy="43069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2000" b="0">
                <a:solidFill>
                  <a:srgbClr val="EDD84B"/>
                </a:solidFill>
                <a:latin typeface="思源宋體 Heavy" panose="02020900000000000000" pitchFamily="18" charset="-128"/>
                <a:ea typeface="思源宋體 Heavy" panose="02020900000000000000" pitchFamily="18" charset="-128"/>
              </a:rPr>
              <a:t>添加文字</a:t>
            </a:r>
            <a:endParaRPr lang="zh-CN" altLang="en-US" sz="2000" b="0" dirty="0">
              <a:solidFill>
                <a:srgbClr val="EDD84B"/>
              </a:solidFill>
              <a:latin typeface="思源宋體 Heavy" panose="02020900000000000000" pitchFamily="18" charset="-128"/>
              <a:ea typeface="思源宋體 Heavy" panose="02020900000000000000" pitchFamily="18" charset="-128"/>
            </a:endParaRPr>
          </a:p>
        </p:txBody>
      </p:sp>
      <p:cxnSp>
        <p:nvCxnSpPr>
          <p:cNvPr id="19" name="直接连接符 18"/>
          <p:cNvCxnSpPr/>
          <p:nvPr/>
        </p:nvCxnSpPr>
        <p:spPr>
          <a:xfrm>
            <a:off x="6229790" y="1896432"/>
            <a:ext cx="38553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138350" y="1945423"/>
            <a:ext cx="5558349" cy="2587183"/>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 Fusce posuere, magna sed pulvinar ultricies</a:t>
            </a:r>
            <a:r>
              <a:rPr lang="en-US" altLang="zh-CN" sz="1400">
                <a:solidFill>
                  <a:schemeClr val="bg1"/>
                </a:solidFill>
                <a:latin typeface="微软雅黑 Light" panose="020B0502040204020203" pitchFamily="34" charset="-122"/>
                <a:ea typeface="微软雅黑 Light" panose="020B0502040204020203" pitchFamily="34" charset="-122"/>
              </a:rPr>
              <a:t>, , magna sed pulvinar ultriciesLorem ipsum dolor sit amet, consectetuer adipiscing elit. Maecenas porttitor congue massa. Fusce posuere, magna sed pulvinarLorem ipsum dolor sit amet, consectetuer adipiscing elit. Maecenas porttitor congue massa. Fusce posuere, magna sed pulvinar ultricies, , magna sed pulvinar ultriciesLorem ipsum dolor sit amet, consectetuer adipiscing elit. Maecenas porttitor congue massa. Fusce posuere</a:t>
            </a:r>
            <a:endParaRPr lang="en-US" altLang="zh-CN" sz="1400">
              <a:solidFill>
                <a:schemeClr val="bg1"/>
              </a:solidFill>
              <a:latin typeface="微软雅黑 Light" panose="020B0502040204020203" pitchFamily="34" charset="-122"/>
              <a:ea typeface="微软雅黑 Light" panose="020B0502040204020203" pitchFamily="34" charset="-122"/>
            </a:endParaRPr>
          </a:p>
        </p:txBody>
      </p:sp>
      <p:sp>
        <p:nvSpPr>
          <p:cNvPr id="22" name="文本框 21"/>
          <p:cNvSpPr txBox="1"/>
          <p:nvPr/>
        </p:nvSpPr>
        <p:spPr>
          <a:xfrm>
            <a:off x="6096000" y="4548317"/>
            <a:ext cx="1527919" cy="43069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dist"/>
            <a:r>
              <a:rPr lang="zh-CN" altLang="en-US" sz="2000" b="0">
                <a:solidFill>
                  <a:srgbClr val="EDD84B"/>
                </a:solidFill>
                <a:latin typeface="思源宋體 Heavy" panose="02020900000000000000" pitchFamily="18" charset="-128"/>
                <a:ea typeface="思源宋體 Heavy" panose="02020900000000000000" pitchFamily="18" charset="-128"/>
              </a:rPr>
              <a:t>添加文字</a:t>
            </a:r>
            <a:endParaRPr lang="zh-CN" altLang="en-US" sz="2000" b="0" dirty="0">
              <a:solidFill>
                <a:srgbClr val="EDD84B"/>
              </a:solidFill>
              <a:latin typeface="思源宋體 Heavy" panose="02020900000000000000" pitchFamily="18" charset="-128"/>
              <a:ea typeface="思源宋體 Heavy" panose="02020900000000000000" pitchFamily="18" charset="-128"/>
            </a:endParaRPr>
          </a:p>
        </p:txBody>
      </p:sp>
      <p:cxnSp>
        <p:nvCxnSpPr>
          <p:cNvPr id="23" name="直接连接符 22"/>
          <p:cNvCxnSpPr/>
          <p:nvPr/>
        </p:nvCxnSpPr>
        <p:spPr>
          <a:xfrm>
            <a:off x="6187440" y="5056007"/>
            <a:ext cx="38553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96000" y="5166298"/>
            <a:ext cx="3684340" cy="626646"/>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a:t>
            </a:r>
            <a:r>
              <a:rPr lang="en-US" altLang="zh-CN" sz="1400">
                <a:solidFill>
                  <a:schemeClr val="bg1"/>
                </a:solidFill>
                <a:latin typeface="微软雅黑 Light" panose="020B0502040204020203" pitchFamily="34" charset="-122"/>
                <a:ea typeface="微软雅黑 Light" panose="020B0502040204020203" pitchFamily="34" charset="-122"/>
              </a:rPr>
              <a:t>, consectetuer adipiscing </a:t>
            </a:r>
            <a:r>
              <a:rPr lang="en-US" altLang="zh-CN" sz="1400" dirty="0">
                <a:solidFill>
                  <a:schemeClr val="bg1"/>
                </a:solidFill>
                <a:latin typeface="微软雅黑 Light" panose="020B0502040204020203" pitchFamily="34" charset="-122"/>
                <a:ea typeface="微软雅黑 Light" panose="020B0502040204020203" pitchFamily="34" charset="-122"/>
              </a:rPr>
              <a:t>elit. </a:t>
            </a:r>
            <a:r>
              <a:rPr lang="en-US" altLang="zh-CN" sz="1400">
                <a:solidFill>
                  <a:schemeClr val="bg1"/>
                </a:solidFill>
                <a:latin typeface="微软雅黑 Light" panose="020B0502040204020203" pitchFamily="34" charset="-122"/>
                <a:ea typeface="微软雅黑 Light" panose="020B0502040204020203" pitchFamily="34" charset="-122"/>
              </a:rPr>
              <a:t>Maecenas porttitor</a:t>
            </a:r>
            <a:endParaRPr lang="en-US" altLang="zh-CN" sz="1400">
              <a:solidFill>
                <a:schemeClr val="bg1"/>
              </a:solidFill>
              <a:latin typeface="微软雅黑 Light" panose="020B0502040204020203" pitchFamily="34" charset="-122"/>
              <a:ea typeface="微软雅黑 Light" panose="020B0502040204020203" pitchFamily="34" charset="-122"/>
            </a:endParaRPr>
          </a:p>
        </p:txBody>
      </p:sp>
    </p:spTree>
    <p:custDataLst>
      <p:tags r:id="rId1"/>
    </p:custData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38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弧形 2"/>
          <p:cNvSpPr/>
          <p:nvPr/>
        </p:nvSpPr>
        <p:spPr>
          <a:xfrm>
            <a:off x="318228" y="292100"/>
            <a:ext cx="610437" cy="610437"/>
          </a:xfrm>
          <a:prstGeom prst="arc">
            <a:avLst>
              <a:gd name="adj1" fmla="val 6452328"/>
              <a:gd name="adj2" fmla="val 18734586"/>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418647" y="440872"/>
            <a:ext cx="2121569" cy="461665"/>
          </a:xfrm>
          <a:prstGeom prst="rect">
            <a:avLst/>
          </a:prstGeom>
          <a:noFill/>
        </p:spPr>
        <p:txBody>
          <a:bodyPr wrap="square" rtlCol="0">
            <a:spAutoFit/>
          </a:bodyPr>
          <a:lstStyle/>
          <a:p>
            <a:r>
              <a:rPr lang="zh-CN" altLang="en-US" sz="2400">
                <a:solidFill>
                  <a:srgbClr val="EDD84B"/>
                </a:solidFill>
                <a:latin typeface="思源宋體 Heavy" panose="02020900000000000000" pitchFamily="18" charset="-128"/>
                <a:ea typeface="思源宋體 Heavy" panose="02020900000000000000" pitchFamily="18" charset="-128"/>
              </a:rPr>
              <a:t>这里填写名称</a:t>
            </a:r>
            <a:endParaRPr lang="zh-CN" altLang="en-US" sz="2400">
              <a:solidFill>
                <a:srgbClr val="EDD84B"/>
              </a:solidFill>
              <a:latin typeface="思源宋體 Heavy" panose="02020900000000000000" pitchFamily="18" charset="-128"/>
              <a:ea typeface="思源宋體 Heavy" panose="02020900000000000000" pitchFamily="18" charset="-128"/>
            </a:endParaRPr>
          </a:p>
        </p:txBody>
      </p:sp>
      <p:sp>
        <p:nvSpPr>
          <p:cNvPr id="5" name="椭圆 4"/>
          <p:cNvSpPr/>
          <p:nvPr/>
        </p:nvSpPr>
        <p:spPr>
          <a:xfrm>
            <a:off x="8610601" y="1476680"/>
            <a:ext cx="2267824" cy="2267824"/>
          </a:xfrm>
          <a:prstGeom prst="ellipse">
            <a:avLst/>
          </a:prstGeom>
          <a:solidFill>
            <a:srgbClr val="EDD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椭圆 5"/>
          <p:cNvSpPr/>
          <p:nvPr/>
        </p:nvSpPr>
        <p:spPr>
          <a:xfrm>
            <a:off x="6552329" y="4231598"/>
            <a:ext cx="1658224" cy="1658224"/>
          </a:xfrm>
          <a:prstGeom prst="ellipse">
            <a:avLst/>
          </a:prstGeom>
          <a:solidFill>
            <a:srgbClr val="EDD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椭圆 6"/>
          <p:cNvSpPr/>
          <p:nvPr/>
        </p:nvSpPr>
        <p:spPr>
          <a:xfrm>
            <a:off x="3810001" y="3077754"/>
            <a:ext cx="1010524" cy="1010524"/>
          </a:xfrm>
          <a:prstGeom prst="ellipse">
            <a:avLst/>
          </a:prstGeom>
          <a:solidFill>
            <a:srgbClr val="EDD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椭圆 7"/>
          <p:cNvSpPr/>
          <p:nvPr/>
        </p:nvSpPr>
        <p:spPr>
          <a:xfrm>
            <a:off x="995981" y="4657491"/>
            <a:ext cx="1347170" cy="1347170"/>
          </a:xfrm>
          <a:prstGeom prst="ellipse">
            <a:avLst/>
          </a:prstGeom>
          <a:solidFill>
            <a:srgbClr val="EDD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9" name="直接连接符 8"/>
          <p:cNvCxnSpPr>
            <a:stCxn id="8" idx="7"/>
          </p:cNvCxnSpPr>
          <p:nvPr/>
        </p:nvCxnSpPr>
        <p:spPr>
          <a:xfrm flipV="1">
            <a:off x="2145863" y="3744505"/>
            <a:ext cx="1664138" cy="11102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endCxn id="6" idx="2"/>
          </p:cNvCxnSpPr>
          <p:nvPr/>
        </p:nvCxnSpPr>
        <p:spPr>
          <a:xfrm>
            <a:off x="4820525" y="3632892"/>
            <a:ext cx="1731804" cy="14278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endCxn id="5" idx="3"/>
          </p:cNvCxnSpPr>
          <p:nvPr/>
        </p:nvCxnSpPr>
        <p:spPr>
          <a:xfrm flipV="1">
            <a:off x="7861267" y="3412389"/>
            <a:ext cx="1081449" cy="9742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13979" y="5104857"/>
            <a:ext cx="511175" cy="452438"/>
            <a:chOff x="4662488" y="381793"/>
            <a:chExt cx="511175" cy="452438"/>
          </a:xfrm>
          <a:solidFill>
            <a:schemeClr val="bg1"/>
          </a:solidFill>
        </p:grpSpPr>
        <p:sp>
          <p:nvSpPr>
            <p:cNvPr id="13" name="Freeform 51"/>
            <p:cNvSpPr>
              <a:spLocks noEditPoints="1"/>
            </p:cNvSpPr>
            <p:nvPr/>
          </p:nvSpPr>
          <p:spPr bwMode="auto">
            <a:xfrm>
              <a:off x="4662488" y="381793"/>
              <a:ext cx="511175" cy="452438"/>
            </a:xfrm>
            <a:custGeom>
              <a:avLst/>
              <a:gdLst>
                <a:gd name="T0" fmla="*/ 283 w 293"/>
                <a:gd name="T1" fmla="*/ 0 h 259"/>
                <a:gd name="T2" fmla="*/ 10 w 293"/>
                <a:gd name="T3" fmla="*/ 0 h 259"/>
                <a:gd name="T4" fmla="*/ 0 w 293"/>
                <a:gd name="T5" fmla="*/ 9 h 259"/>
                <a:gd name="T6" fmla="*/ 0 w 293"/>
                <a:gd name="T7" fmla="*/ 250 h 259"/>
                <a:gd name="T8" fmla="*/ 10 w 293"/>
                <a:gd name="T9" fmla="*/ 259 h 259"/>
                <a:gd name="T10" fmla="*/ 283 w 293"/>
                <a:gd name="T11" fmla="*/ 259 h 259"/>
                <a:gd name="T12" fmla="*/ 293 w 293"/>
                <a:gd name="T13" fmla="*/ 250 h 259"/>
                <a:gd name="T14" fmla="*/ 293 w 293"/>
                <a:gd name="T15" fmla="*/ 9 h 259"/>
                <a:gd name="T16" fmla="*/ 283 w 293"/>
                <a:gd name="T17" fmla="*/ 0 h 259"/>
                <a:gd name="T18" fmla="*/ 225 w 293"/>
                <a:gd name="T19" fmla="*/ 20 h 259"/>
                <a:gd name="T20" fmla="*/ 238 w 293"/>
                <a:gd name="T21" fmla="*/ 32 h 259"/>
                <a:gd name="T22" fmla="*/ 225 w 293"/>
                <a:gd name="T23" fmla="*/ 44 h 259"/>
                <a:gd name="T24" fmla="*/ 213 w 293"/>
                <a:gd name="T25" fmla="*/ 32 h 259"/>
                <a:gd name="T26" fmla="*/ 225 w 293"/>
                <a:gd name="T27" fmla="*/ 20 h 259"/>
                <a:gd name="T28" fmla="*/ 189 w 293"/>
                <a:gd name="T29" fmla="*/ 20 h 259"/>
                <a:gd name="T30" fmla="*/ 201 w 293"/>
                <a:gd name="T31" fmla="*/ 32 h 259"/>
                <a:gd name="T32" fmla="*/ 189 w 293"/>
                <a:gd name="T33" fmla="*/ 44 h 259"/>
                <a:gd name="T34" fmla="*/ 177 w 293"/>
                <a:gd name="T35" fmla="*/ 32 h 259"/>
                <a:gd name="T36" fmla="*/ 189 w 293"/>
                <a:gd name="T37" fmla="*/ 20 h 259"/>
                <a:gd name="T38" fmla="*/ 274 w 293"/>
                <a:gd name="T39" fmla="*/ 241 h 259"/>
                <a:gd name="T40" fmla="*/ 19 w 293"/>
                <a:gd name="T41" fmla="*/ 241 h 259"/>
                <a:gd name="T42" fmla="*/ 19 w 293"/>
                <a:gd name="T43" fmla="*/ 65 h 259"/>
                <a:gd name="T44" fmla="*/ 274 w 293"/>
                <a:gd name="T45" fmla="*/ 65 h 259"/>
                <a:gd name="T46" fmla="*/ 274 w 293"/>
                <a:gd name="T47" fmla="*/ 241 h 259"/>
                <a:gd name="T48" fmla="*/ 262 w 293"/>
                <a:gd name="T49" fmla="*/ 44 h 259"/>
                <a:gd name="T50" fmla="*/ 249 w 293"/>
                <a:gd name="T51" fmla="*/ 32 h 259"/>
                <a:gd name="T52" fmla="*/ 262 w 293"/>
                <a:gd name="T53" fmla="*/ 20 h 259"/>
                <a:gd name="T54" fmla="*/ 274 w 293"/>
                <a:gd name="T55" fmla="*/ 32 h 259"/>
                <a:gd name="T56" fmla="*/ 262 w 293"/>
                <a:gd name="T57" fmla="*/ 44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3" h="259">
                  <a:moveTo>
                    <a:pt x="283" y="0"/>
                  </a:moveTo>
                  <a:cubicBezTo>
                    <a:pt x="10" y="0"/>
                    <a:pt x="10" y="0"/>
                    <a:pt x="10" y="0"/>
                  </a:cubicBezTo>
                  <a:cubicBezTo>
                    <a:pt x="5" y="0"/>
                    <a:pt x="0" y="4"/>
                    <a:pt x="0" y="9"/>
                  </a:cubicBezTo>
                  <a:cubicBezTo>
                    <a:pt x="0" y="250"/>
                    <a:pt x="0" y="250"/>
                    <a:pt x="0" y="250"/>
                  </a:cubicBezTo>
                  <a:cubicBezTo>
                    <a:pt x="0" y="255"/>
                    <a:pt x="5" y="259"/>
                    <a:pt x="10" y="259"/>
                  </a:cubicBezTo>
                  <a:cubicBezTo>
                    <a:pt x="283" y="259"/>
                    <a:pt x="283" y="259"/>
                    <a:pt x="283" y="259"/>
                  </a:cubicBezTo>
                  <a:cubicBezTo>
                    <a:pt x="289" y="259"/>
                    <a:pt x="293" y="255"/>
                    <a:pt x="293" y="250"/>
                  </a:cubicBezTo>
                  <a:cubicBezTo>
                    <a:pt x="293" y="9"/>
                    <a:pt x="293" y="9"/>
                    <a:pt x="293" y="9"/>
                  </a:cubicBezTo>
                  <a:cubicBezTo>
                    <a:pt x="293" y="4"/>
                    <a:pt x="289" y="0"/>
                    <a:pt x="283" y="0"/>
                  </a:cubicBezTo>
                  <a:close/>
                  <a:moveTo>
                    <a:pt x="225" y="20"/>
                  </a:moveTo>
                  <a:cubicBezTo>
                    <a:pt x="232" y="20"/>
                    <a:pt x="238" y="25"/>
                    <a:pt x="238" y="32"/>
                  </a:cubicBezTo>
                  <a:cubicBezTo>
                    <a:pt x="238" y="39"/>
                    <a:pt x="232" y="44"/>
                    <a:pt x="225" y="44"/>
                  </a:cubicBezTo>
                  <a:cubicBezTo>
                    <a:pt x="219" y="44"/>
                    <a:pt x="213" y="39"/>
                    <a:pt x="213" y="32"/>
                  </a:cubicBezTo>
                  <a:cubicBezTo>
                    <a:pt x="213" y="25"/>
                    <a:pt x="219" y="20"/>
                    <a:pt x="225" y="20"/>
                  </a:cubicBezTo>
                  <a:close/>
                  <a:moveTo>
                    <a:pt x="189" y="20"/>
                  </a:moveTo>
                  <a:cubicBezTo>
                    <a:pt x="196" y="20"/>
                    <a:pt x="201" y="25"/>
                    <a:pt x="201" y="32"/>
                  </a:cubicBezTo>
                  <a:cubicBezTo>
                    <a:pt x="201" y="39"/>
                    <a:pt x="196" y="44"/>
                    <a:pt x="189" y="44"/>
                  </a:cubicBezTo>
                  <a:cubicBezTo>
                    <a:pt x="182" y="44"/>
                    <a:pt x="177" y="39"/>
                    <a:pt x="177" y="32"/>
                  </a:cubicBezTo>
                  <a:cubicBezTo>
                    <a:pt x="177" y="25"/>
                    <a:pt x="182" y="20"/>
                    <a:pt x="189" y="20"/>
                  </a:cubicBezTo>
                  <a:close/>
                  <a:moveTo>
                    <a:pt x="274" y="241"/>
                  </a:moveTo>
                  <a:cubicBezTo>
                    <a:pt x="19" y="241"/>
                    <a:pt x="19" y="241"/>
                    <a:pt x="19" y="241"/>
                  </a:cubicBezTo>
                  <a:cubicBezTo>
                    <a:pt x="19" y="65"/>
                    <a:pt x="19" y="65"/>
                    <a:pt x="19" y="65"/>
                  </a:cubicBezTo>
                  <a:cubicBezTo>
                    <a:pt x="274" y="65"/>
                    <a:pt x="274" y="65"/>
                    <a:pt x="274" y="65"/>
                  </a:cubicBezTo>
                  <a:lnTo>
                    <a:pt x="274" y="241"/>
                  </a:lnTo>
                  <a:close/>
                  <a:moveTo>
                    <a:pt x="262" y="44"/>
                  </a:moveTo>
                  <a:cubicBezTo>
                    <a:pt x="255" y="44"/>
                    <a:pt x="249" y="39"/>
                    <a:pt x="249" y="32"/>
                  </a:cubicBezTo>
                  <a:cubicBezTo>
                    <a:pt x="249" y="25"/>
                    <a:pt x="255" y="20"/>
                    <a:pt x="262" y="20"/>
                  </a:cubicBezTo>
                  <a:cubicBezTo>
                    <a:pt x="269" y="20"/>
                    <a:pt x="274" y="25"/>
                    <a:pt x="274" y="32"/>
                  </a:cubicBezTo>
                  <a:cubicBezTo>
                    <a:pt x="274" y="39"/>
                    <a:pt x="269" y="44"/>
                    <a:pt x="26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4" name="Freeform 52"/>
            <p:cNvSpPr/>
            <p:nvPr/>
          </p:nvSpPr>
          <p:spPr bwMode="auto">
            <a:xfrm>
              <a:off x="4735513" y="573881"/>
              <a:ext cx="122238" cy="153988"/>
            </a:xfrm>
            <a:custGeom>
              <a:avLst/>
              <a:gdLst>
                <a:gd name="T0" fmla="*/ 58 w 70"/>
                <a:gd name="T1" fmla="*/ 88 h 88"/>
                <a:gd name="T2" fmla="*/ 52 w 70"/>
                <a:gd name="T3" fmla="*/ 86 h 88"/>
                <a:gd name="T4" fmla="*/ 5 w 70"/>
                <a:gd name="T5" fmla="*/ 53 h 88"/>
                <a:gd name="T6" fmla="*/ 0 w 70"/>
                <a:gd name="T7" fmla="*/ 44 h 88"/>
                <a:gd name="T8" fmla="*/ 5 w 70"/>
                <a:gd name="T9" fmla="*/ 36 h 88"/>
                <a:gd name="T10" fmla="*/ 52 w 70"/>
                <a:gd name="T11" fmla="*/ 3 h 88"/>
                <a:gd name="T12" fmla="*/ 67 w 70"/>
                <a:gd name="T13" fmla="*/ 5 h 88"/>
                <a:gd name="T14" fmla="*/ 64 w 70"/>
                <a:gd name="T15" fmla="*/ 20 h 88"/>
                <a:gd name="T16" fmla="*/ 29 w 70"/>
                <a:gd name="T17" fmla="*/ 44 h 88"/>
                <a:gd name="T18" fmla="*/ 64 w 70"/>
                <a:gd name="T19" fmla="*/ 69 h 88"/>
                <a:gd name="T20" fmla="*/ 67 w 70"/>
                <a:gd name="T21" fmla="*/ 83 h 88"/>
                <a:gd name="T22" fmla="*/ 58 w 70"/>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88">
                  <a:moveTo>
                    <a:pt x="58" y="88"/>
                  </a:moveTo>
                  <a:cubicBezTo>
                    <a:pt x="56" y="88"/>
                    <a:pt x="54" y="87"/>
                    <a:pt x="52" y="86"/>
                  </a:cubicBezTo>
                  <a:cubicBezTo>
                    <a:pt x="5" y="53"/>
                    <a:pt x="5" y="53"/>
                    <a:pt x="5" y="53"/>
                  </a:cubicBezTo>
                  <a:cubicBezTo>
                    <a:pt x="2" y="51"/>
                    <a:pt x="0" y="48"/>
                    <a:pt x="0" y="44"/>
                  </a:cubicBezTo>
                  <a:cubicBezTo>
                    <a:pt x="0" y="41"/>
                    <a:pt x="2" y="38"/>
                    <a:pt x="5" y="36"/>
                  </a:cubicBezTo>
                  <a:cubicBezTo>
                    <a:pt x="52" y="3"/>
                    <a:pt x="52" y="3"/>
                    <a:pt x="52" y="3"/>
                  </a:cubicBezTo>
                  <a:cubicBezTo>
                    <a:pt x="57" y="0"/>
                    <a:pt x="63" y="1"/>
                    <a:pt x="67" y="5"/>
                  </a:cubicBezTo>
                  <a:cubicBezTo>
                    <a:pt x="70" y="10"/>
                    <a:pt x="69" y="17"/>
                    <a:pt x="64" y="20"/>
                  </a:cubicBezTo>
                  <a:cubicBezTo>
                    <a:pt x="29" y="44"/>
                    <a:pt x="29" y="44"/>
                    <a:pt x="29" y="44"/>
                  </a:cubicBezTo>
                  <a:cubicBezTo>
                    <a:pt x="64" y="69"/>
                    <a:pt x="64" y="69"/>
                    <a:pt x="64" y="69"/>
                  </a:cubicBezTo>
                  <a:cubicBezTo>
                    <a:pt x="69" y="72"/>
                    <a:pt x="70" y="79"/>
                    <a:pt x="67" y="83"/>
                  </a:cubicBezTo>
                  <a:cubicBezTo>
                    <a:pt x="65" y="86"/>
                    <a:pt x="61" y="88"/>
                    <a:pt x="58"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5" name="Freeform 53"/>
            <p:cNvSpPr/>
            <p:nvPr/>
          </p:nvSpPr>
          <p:spPr bwMode="auto">
            <a:xfrm>
              <a:off x="4978400" y="573881"/>
              <a:ext cx="120650" cy="153988"/>
            </a:xfrm>
            <a:custGeom>
              <a:avLst/>
              <a:gdLst>
                <a:gd name="T0" fmla="*/ 12 w 69"/>
                <a:gd name="T1" fmla="*/ 88 h 88"/>
                <a:gd name="T2" fmla="*/ 3 w 69"/>
                <a:gd name="T3" fmla="*/ 83 h 88"/>
                <a:gd name="T4" fmla="*/ 5 w 69"/>
                <a:gd name="T5" fmla="*/ 69 h 88"/>
                <a:gd name="T6" fmla="*/ 40 w 69"/>
                <a:gd name="T7" fmla="*/ 44 h 88"/>
                <a:gd name="T8" fmla="*/ 5 w 69"/>
                <a:gd name="T9" fmla="*/ 20 h 88"/>
                <a:gd name="T10" fmla="*/ 3 w 69"/>
                <a:gd name="T11" fmla="*/ 5 h 88"/>
                <a:gd name="T12" fmla="*/ 18 w 69"/>
                <a:gd name="T13" fmla="*/ 3 h 88"/>
                <a:gd name="T14" fmla="*/ 65 w 69"/>
                <a:gd name="T15" fmla="*/ 36 h 88"/>
                <a:gd name="T16" fmla="*/ 69 w 69"/>
                <a:gd name="T17" fmla="*/ 44 h 88"/>
                <a:gd name="T18" fmla="*/ 65 w 69"/>
                <a:gd name="T19" fmla="*/ 53 h 88"/>
                <a:gd name="T20" fmla="*/ 18 w 69"/>
                <a:gd name="T21" fmla="*/ 86 h 88"/>
                <a:gd name="T22" fmla="*/ 12 w 69"/>
                <a:gd name="T2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88">
                  <a:moveTo>
                    <a:pt x="12" y="88"/>
                  </a:moveTo>
                  <a:cubicBezTo>
                    <a:pt x="8" y="88"/>
                    <a:pt x="5" y="86"/>
                    <a:pt x="3" y="83"/>
                  </a:cubicBezTo>
                  <a:cubicBezTo>
                    <a:pt x="0" y="79"/>
                    <a:pt x="1" y="72"/>
                    <a:pt x="5" y="69"/>
                  </a:cubicBezTo>
                  <a:cubicBezTo>
                    <a:pt x="40" y="44"/>
                    <a:pt x="40" y="44"/>
                    <a:pt x="40" y="44"/>
                  </a:cubicBezTo>
                  <a:cubicBezTo>
                    <a:pt x="5" y="20"/>
                    <a:pt x="5" y="20"/>
                    <a:pt x="5" y="20"/>
                  </a:cubicBezTo>
                  <a:cubicBezTo>
                    <a:pt x="1" y="17"/>
                    <a:pt x="0" y="10"/>
                    <a:pt x="3" y="5"/>
                  </a:cubicBezTo>
                  <a:cubicBezTo>
                    <a:pt x="6" y="1"/>
                    <a:pt x="13" y="0"/>
                    <a:pt x="18" y="3"/>
                  </a:cubicBezTo>
                  <a:cubicBezTo>
                    <a:pt x="65" y="36"/>
                    <a:pt x="65" y="36"/>
                    <a:pt x="65" y="36"/>
                  </a:cubicBezTo>
                  <a:cubicBezTo>
                    <a:pt x="68" y="38"/>
                    <a:pt x="69" y="41"/>
                    <a:pt x="69" y="44"/>
                  </a:cubicBezTo>
                  <a:cubicBezTo>
                    <a:pt x="69" y="48"/>
                    <a:pt x="68" y="51"/>
                    <a:pt x="65" y="53"/>
                  </a:cubicBezTo>
                  <a:cubicBezTo>
                    <a:pt x="18" y="86"/>
                    <a:pt x="18" y="86"/>
                    <a:pt x="18" y="86"/>
                  </a:cubicBezTo>
                  <a:cubicBezTo>
                    <a:pt x="16" y="87"/>
                    <a:pt x="14" y="88"/>
                    <a:pt x="12"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6" name="Freeform 54"/>
            <p:cNvSpPr/>
            <p:nvPr/>
          </p:nvSpPr>
          <p:spPr bwMode="auto">
            <a:xfrm>
              <a:off x="4865688" y="559593"/>
              <a:ext cx="101600" cy="182563"/>
            </a:xfrm>
            <a:custGeom>
              <a:avLst/>
              <a:gdLst>
                <a:gd name="T0" fmla="*/ 12 w 58"/>
                <a:gd name="T1" fmla="*/ 104 h 104"/>
                <a:gd name="T2" fmla="*/ 8 w 58"/>
                <a:gd name="T3" fmla="*/ 103 h 104"/>
                <a:gd name="T4" fmla="*/ 3 w 58"/>
                <a:gd name="T5" fmla="*/ 89 h 104"/>
                <a:gd name="T6" fmla="*/ 36 w 58"/>
                <a:gd name="T7" fmla="*/ 8 h 104"/>
                <a:gd name="T8" fmla="*/ 50 w 58"/>
                <a:gd name="T9" fmla="*/ 2 h 104"/>
                <a:gd name="T10" fmla="*/ 56 w 58"/>
                <a:gd name="T11" fmla="*/ 16 h 104"/>
                <a:gd name="T12" fmla="*/ 22 w 58"/>
                <a:gd name="T13" fmla="*/ 97 h 104"/>
                <a:gd name="T14" fmla="*/ 12 w 58"/>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4">
                  <a:moveTo>
                    <a:pt x="12" y="104"/>
                  </a:moveTo>
                  <a:cubicBezTo>
                    <a:pt x="11" y="104"/>
                    <a:pt x="10" y="104"/>
                    <a:pt x="8" y="103"/>
                  </a:cubicBezTo>
                  <a:cubicBezTo>
                    <a:pt x="3" y="101"/>
                    <a:pt x="0" y="95"/>
                    <a:pt x="3" y="89"/>
                  </a:cubicBezTo>
                  <a:cubicBezTo>
                    <a:pt x="36" y="8"/>
                    <a:pt x="36" y="8"/>
                    <a:pt x="36" y="8"/>
                  </a:cubicBezTo>
                  <a:cubicBezTo>
                    <a:pt x="39" y="2"/>
                    <a:pt x="45" y="0"/>
                    <a:pt x="50" y="2"/>
                  </a:cubicBezTo>
                  <a:cubicBezTo>
                    <a:pt x="55" y="4"/>
                    <a:pt x="58" y="10"/>
                    <a:pt x="56" y="16"/>
                  </a:cubicBezTo>
                  <a:cubicBezTo>
                    <a:pt x="22" y="97"/>
                    <a:pt x="22" y="97"/>
                    <a:pt x="22" y="97"/>
                  </a:cubicBezTo>
                  <a:cubicBezTo>
                    <a:pt x="21" y="101"/>
                    <a:pt x="17" y="104"/>
                    <a:pt x="12"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grpSp>
        <p:nvGrpSpPr>
          <p:cNvPr id="17" name="组合 16"/>
          <p:cNvGrpSpPr/>
          <p:nvPr/>
        </p:nvGrpSpPr>
        <p:grpSpPr>
          <a:xfrm>
            <a:off x="4103332" y="3302029"/>
            <a:ext cx="423863" cy="561975"/>
            <a:chOff x="8555038" y="305593"/>
            <a:chExt cx="423863" cy="561975"/>
          </a:xfrm>
          <a:solidFill>
            <a:schemeClr val="bg1"/>
          </a:solidFill>
        </p:grpSpPr>
        <p:sp>
          <p:nvSpPr>
            <p:cNvPr id="18" name="Freeform 333"/>
            <p:cNvSpPr>
              <a:spLocks noEditPoints="1"/>
            </p:cNvSpPr>
            <p:nvPr/>
          </p:nvSpPr>
          <p:spPr bwMode="auto">
            <a:xfrm>
              <a:off x="8555038" y="305593"/>
              <a:ext cx="285750" cy="561975"/>
            </a:xfrm>
            <a:custGeom>
              <a:avLst/>
              <a:gdLst>
                <a:gd name="T0" fmla="*/ 153 w 163"/>
                <a:gd name="T1" fmla="*/ 214 h 322"/>
                <a:gd name="T2" fmla="*/ 153 w 163"/>
                <a:gd name="T3" fmla="*/ 259 h 322"/>
                <a:gd name="T4" fmla="*/ 11 w 163"/>
                <a:gd name="T5" fmla="*/ 259 h 322"/>
                <a:gd name="T6" fmla="*/ 11 w 163"/>
                <a:gd name="T7" fmla="*/ 49 h 322"/>
                <a:gd name="T8" fmla="*/ 153 w 163"/>
                <a:gd name="T9" fmla="*/ 49 h 322"/>
                <a:gd name="T10" fmla="*/ 153 w 163"/>
                <a:gd name="T11" fmla="*/ 91 h 322"/>
                <a:gd name="T12" fmla="*/ 163 w 163"/>
                <a:gd name="T13" fmla="*/ 92 h 322"/>
                <a:gd name="T14" fmla="*/ 163 w 163"/>
                <a:gd name="T15" fmla="*/ 25 h 322"/>
                <a:gd name="T16" fmla="*/ 139 w 163"/>
                <a:gd name="T17" fmla="*/ 0 h 322"/>
                <a:gd name="T18" fmla="*/ 25 w 163"/>
                <a:gd name="T19" fmla="*/ 0 h 322"/>
                <a:gd name="T20" fmla="*/ 0 w 163"/>
                <a:gd name="T21" fmla="*/ 25 h 322"/>
                <a:gd name="T22" fmla="*/ 0 w 163"/>
                <a:gd name="T23" fmla="*/ 297 h 322"/>
                <a:gd name="T24" fmla="*/ 25 w 163"/>
                <a:gd name="T25" fmla="*/ 322 h 322"/>
                <a:gd name="T26" fmla="*/ 139 w 163"/>
                <a:gd name="T27" fmla="*/ 322 h 322"/>
                <a:gd name="T28" fmla="*/ 163 w 163"/>
                <a:gd name="T29" fmla="*/ 297 h 322"/>
                <a:gd name="T30" fmla="*/ 163 w 163"/>
                <a:gd name="T31" fmla="*/ 213 h 322"/>
                <a:gd name="T32" fmla="*/ 153 w 163"/>
                <a:gd name="T33" fmla="*/ 214 h 322"/>
                <a:gd name="T34" fmla="*/ 60 w 163"/>
                <a:gd name="T35" fmla="*/ 18 h 322"/>
                <a:gd name="T36" fmla="*/ 103 w 163"/>
                <a:gd name="T37" fmla="*/ 18 h 322"/>
                <a:gd name="T38" fmla="*/ 105 w 163"/>
                <a:gd name="T39" fmla="*/ 21 h 322"/>
                <a:gd name="T40" fmla="*/ 103 w 163"/>
                <a:gd name="T41" fmla="*/ 24 h 322"/>
                <a:gd name="T42" fmla="*/ 60 w 163"/>
                <a:gd name="T43" fmla="*/ 24 h 322"/>
                <a:gd name="T44" fmla="*/ 58 w 163"/>
                <a:gd name="T45" fmla="*/ 21 h 322"/>
                <a:gd name="T46" fmla="*/ 60 w 163"/>
                <a:gd name="T47" fmla="*/ 18 h 322"/>
                <a:gd name="T48" fmla="*/ 82 w 163"/>
                <a:gd name="T49" fmla="*/ 304 h 322"/>
                <a:gd name="T50" fmla="*/ 67 w 163"/>
                <a:gd name="T51" fmla="*/ 289 h 322"/>
                <a:gd name="T52" fmla="*/ 82 w 163"/>
                <a:gd name="T53" fmla="*/ 275 h 322"/>
                <a:gd name="T54" fmla="*/ 96 w 163"/>
                <a:gd name="T55" fmla="*/ 289 h 322"/>
                <a:gd name="T56" fmla="*/ 82 w 163"/>
                <a:gd name="T57" fmla="*/ 30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3" h="322">
                  <a:moveTo>
                    <a:pt x="153" y="214"/>
                  </a:moveTo>
                  <a:cubicBezTo>
                    <a:pt x="153" y="259"/>
                    <a:pt x="153" y="259"/>
                    <a:pt x="153" y="259"/>
                  </a:cubicBezTo>
                  <a:cubicBezTo>
                    <a:pt x="11" y="259"/>
                    <a:pt x="11" y="259"/>
                    <a:pt x="11" y="259"/>
                  </a:cubicBezTo>
                  <a:cubicBezTo>
                    <a:pt x="11" y="49"/>
                    <a:pt x="11" y="49"/>
                    <a:pt x="11" y="49"/>
                  </a:cubicBezTo>
                  <a:cubicBezTo>
                    <a:pt x="153" y="49"/>
                    <a:pt x="153" y="49"/>
                    <a:pt x="153" y="49"/>
                  </a:cubicBezTo>
                  <a:cubicBezTo>
                    <a:pt x="153" y="91"/>
                    <a:pt x="153" y="91"/>
                    <a:pt x="153" y="91"/>
                  </a:cubicBezTo>
                  <a:cubicBezTo>
                    <a:pt x="156" y="91"/>
                    <a:pt x="160" y="91"/>
                    <a:pt x="163" y="92"/>
                  </a:cubicBezTo>
                  <a:cubicBezTo>
                    <a:pt x="163" y="25"/>
                    <a:pt x="163" y="25"/>
                    <a:pt x="163" y="25"/>
                  </a:cubicBezTo>
                  <a:cubicBezTo>
                    <a:pt x="163" y="11"/>
                    <a:pt x="152" y="0"/>
                    <a:pt x="139" y="0"/>
                  </a:cubicBezTo>
                  <a:cubicBezTo>
                    <a:pt x="25" y="0"/>
                    <a:pt x="25" y="0"/>
                    <a:pt x="25" y="0"/>
                  </a:cubicBezTo>
                  <a:cubicBezTo>
                    <a:pt x="11" y="0"/>
                    <a:pt x="0" y="11"/>
                    <a:pt x="0" y="25"/>
                  </a:cubicBezTo>
                  <a:cubicBezTo>
                    <a:pt x="0" y="297"/>
                    <a:pt x="0" y="297"/>
                    <a:pt x="0" y="297"/>
                  </a:cubicBezTo>
                  <a:cubicBezTo>
                    <a:pt x="0" y="311"/>
                    <a:pt x="11" y="322"/>
                    <a:pt x="25" y="322"/>
                  </a:cubicBezTo>
                  <a:cubicBezTo>
                    <a:pt x="139" y="322"/>
                    <a:pt x="139" y="322"/>
                    <a:pt x="139" y="322"/>
                  </a:cubicBezTo>
                  <a:cubicBezTo>
                    <a:pt x="152" y="322"/>
                    <a:pt x="163" y="311"/>
                    <a:pt x="163" y="297"/>
                  </a:cubicBezTo>
                  <a:cubicBezTo>
                    <a:pt x="163" y="213"/>
                    <a:pt x="163" y="213"/>
                    <a:pt x="163" y="213"/>
                  </a:cubicBezTo>
                  <a:cubicBezTo>
                    <a:pt x="160" y="213"/>
                    <a:pt x="156" y="214"/>
                    <a:pt x="153" y="214"/>
                  </a:cubicBezTo>
                  <a:close/>
                  <a:moveTo>
                    <a:pt x="60" y="18"/>
                  </a:moveTo>
                  <a:cubicBezTo>
                    <a:pt x="103" y="18"/>
                    <a:pt x="103" y="18"/>
                    <a:pt x="103" y="18"/>
                  </a:cubicBezTo>
                  <a:cubicBezTo>
                    <a:pt x="104" y="18"/>
                    <a:pt x="105" y="19"/>
                    <a:pt x="105" y="21"/>
                  </a:cubicBezTo>
                  <a:cubicBezTo>
                    <a:pt x="105" y="23"/>
                    <a:pt x="104" y="24"/>
                    <a:pt x="103" y="24"/>
                  </a:cubicBezTo>
                  <a:cubicBezTo>
                    <a:pt x="60" y="24"/>
                    <a:pt x="60" y="24"/>
                    <a:pt x="60" y="24"/>
                  </a:cubicBezTo>
                  <a:cubicBezTo>
                    <a:pt x="59" y="24"/>
                    <a:pt x="58" y="23"/>
                    <a:pt x="58" y="21"/>
                  </a:cubicBezTo>
                  <a:cubicBezTo>
                    <a:pt x="58" y="19"/>
                    <a:pt x="59" y="18"/>
                    <a:pt x="60" y="18"/>
                  </a:cubicBezTo>
                  <a:close/>
                  <a:moveTo>
                    <a:pt x="82" y="304"/>
                  </a:moveTo>
                  <a:cubicBezTo>
                    <a:pt x="74" y="304"/>
                    <a:pt x="67" y="297"/>
                    <a:pt x="67" y="289"/>
                  </a:cubicBezTo>
                  <a:cubicBezTo>
                    <a:pt x="67" y="281"/>
                    <a:pt x="74" y="275"/>
                    <a:pt x="82" y="275"/>
                  </a:cubicBezTo>
                  <a:cubicBezTo>
                    <a:pt x="90" y="275"/>
                    <a:pt x="96" y="281"/>
                    <a:pt x="96" y="289"/>
                  </a:cubicBezTo>
                  <a:cubicBezTo>
                    <a:pt x="96" y="297"/>
                    <a:pt x="90" y="304"/>
                    <a:pt x="82" y="3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9" name="Freeform 334"/>
            <p:cNvSpPr>
              <a:spLocks noEditPoints="1"/>
            </p:cNvSpPr>
            <p:nvPr/>
          </p:nvSpPr>
          <p:spPr bwMode="auto">
            <a:xfrm>
              <a:off x="8653463" y="408781"/>
              <a:ext cx="325438" cy="325438"/>
            </a:xfrm>
            <a:custGeom>
              <a:avLst/>
              <a:gdLst>
                <a:gd name="T0" fmla="*/ 186 w 186"/>
                <a:gd name="T1" fmla="*/ 103 h 186"/>
                <a:gd name="T2" fmla="*/ 186 w 186"/>
                <a:gd name="T3" fmla="*/ 86 h 186"/>
                <a:gd name="T4" fmla="*/ 167 w 186"/>
                <a:gd name="T5" fmla="*/ 72 h 186"/>
                <a:gd name="T6" fmla="*/ 179 w 186"/>
                <a:gd name="T7" fmla="*/ 56 h 186"/>
                <a:gd name="T8" fmla="*/ 170 w 186"/>
                <a:gd name="T9" fmla="*/ 40 h 186"/>
                <a:gd name="T10" fmla="*/ 147 w 186"/>
                <a:gd name="T11" fmla="*/ 37 h 186"/>
                <a:gd name="T12" fmla="*/ 149 w 186"/>
                <a:gd name="T13" fmla="*/ 18 h 186"/>
                <a:gd name="T14" fmla="*/ 133 w 186"/>
                <a:gd name="T15" fmla="*/ 9 h 186"/>
                <a:gd name="T16" fmla="*/ 111 w 186"/>
                <a:gd name="T17" fmla="*/ 18 h 186"/>
                <a:gd name="T18" fmla="*/ 103 w 186"/>
                <a:gd name="T19" fmla="*/ 0 h 186"/>
                <a:gd name="T20" fmla="*/ 86 w 186"/>
                <a:gd name="T21" fmla="*/ 0 h 186"/>
                <a:gd name="T22" fmla="*/ 71 w 186"/>
                <a:gd name="T23" fmla="*/ 19 h 186"/>
                <a:gd name="T24" fmla="*/ 56 w 186"/>
                <a:gd name="T25" fmla="*/ 8 h 186"/>
                <a:gd name="T26" fmla="*/ 40 w 186"/>
                <a:gd name="T27" fmla="*/ 17 h 186"/>
                <a:gd name="T28" fmla="*/ 37 w 186"/>
                <a:gd name="T29" fmla="*/ 40 h 186"/>
                <a:gd name="T30" fmla="*/ 18 w 186"/>
                <a:gd name="T31" fmla="*/ 38 h 186"/>
                <a:gd name="T32" fmla="*/ 9 w 186"/>
                <a:gd name="T33" fmla="*/ 54 h 186"/>
                <a:gd name="T34" fmla="*/ 19 w 186"/>
                <a:gd name="T35" fmla="*/ 75 h 186"/>
                <a:gd name="T36" fmla="*/ 0 w 186"/>
                <a:gd name="T37" fmla="*/ 83 h 186"/>
                <a:gd name="T38" fmla="*/ 0 w 186"/>
                <a:gd name="T39" fmla="*/ 101 h 186"/>
                <a:gd name="T40" fmla="*/ 20 w 186"/>
                <a:gd name="T41" fmla="*/ 115 h 186"/>
                <a:gd name="T42" fmla="*/ 8 w 186"/>
                <a:gd name="T43" fmla="*/ 131 h 186"/>
                <a:gd name="T44" fmla="*/ 17 w 186"/>
                <a:gd name="T45" fmla="*/ 147 h 186"/>
                <a:gd name="T46" fmla="*/ 40 w 186"/>
                <a:gd name="T47" fmla="*/ 150 h 186"/>
                <a:gd name="T48" fmla="*/ 38 w 186"/>
                <a:gd name="T49" fmla="*/ 169 h 186"/>
                <a:gd name="T50" fmla="*/ 54 w 186"/>
                <a:gd name="T51" fmla="*/ 178 h 186"/>
                <a:gd name="T52" fmla="*/ 76 w 186"/>
                <a:gd name="T53" fmla="*/ 169 h 186"/>
                <a:gd name="T54" fmla="*/ 83 w 186"/>
                <a:gd name="T55" fmla="*/ 186 h 186"/>
                <a:gd name="T56" fmla="*/ 101 w 186"/>
                <a:gd name="T57" fmla="*/ 186 h 186"/>
                <a:gd name="T58" fmla="*/ 116 w 186"/>
                <a:gd name="T59" fmla="*/ 168 h 186"/>
                <a:gd name="T60" fmla="*/ 131 w 186"/>
                <a:gd name="T61" fmla="*/ 179 h 186"/>
                <a:gd name="T62" fmla="*/ 147 w 186"/>
                <a:gd name="T63" fmla="*/ 170 h 186"/>
                <a:gd name="T64" fmla="*/ 149 w 186"/>
                <a:gd name="T65" fmla="*/ 146 h 186"/>
                <a:gd name="T66" fmla="*/ 169 w 186"/>
                <a:gd name="T67" fmla="*/ 149 h 186"/>
                <a:gd name="T68" fmla="*/ 178 w 186"/>
                <a:gd name="T69" fmla="*/ 133 h 186"/>
                <a:gd name="T70" fmla="*/ 168 w 186"/>
                <a:gd name="T71" fmla="*/ 111 h 186"/>
                <a:gd name="T72" fmla="*/ 93 w 186"/>
                <a:gd name="T73" fmla="*/ 148 h 186"/>
                <a:gd name="T74" fmla="*/ 93 w 186"/>
                <a:gd name="T75" fmla="*/ 39 h 186"/>
                <a:gd name="T76" fmla="*/ 93 w 186"/>
                <a:gd name="T77" fmla="*/ 14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 h="186">
                  <a:moveTo>
                    <a:pt x="186" y="109"/>
                  </a:moveTo>
                  <a:cubicBezTo>
                    <a:pt x="186" y="103"/>
                    <a:pt x="186" y="103"/>
                    <a:pt x="186" y="103"/>
                  </a:cubicBezTo>
                  <a:cubicBezTo>
                    <a:pt x="186" y="91"/>
                    <a:pt x="186" y="91"/>
                    <a:pt x="186" y="91"/>
                  </a:cubicBezTo>
                  <a:cubicBezTo>
                    <a:pt x="186" y="86"/>
                    <a:pt x="186" y="86"/>
                    <a:pt x="186" y="86"/>
                  </a:cubicBezTo>
                  <a:cubicBezTo>
                    <a:pt x="170" y="83"/>
                    <a:pt x="170" y="83"/>
                    <a:pt x="170" y="83"/>
                  </a:cubicBezTo>
                  <a:cubicBezTo>
                    <a:pt x="169" y="79"/>
                    <a:pt x="168" y="75"/>
                    <a:pt x="167" y="72"/>
                  </a:cubicBezTo>
                  <a:cubicBezTo>
                    <a:pt x="182" y="60"/>
                    <a:pt x="182" y="60"/>
                    <a:pt x="182" y="60"/>
                  </a:cubicBezTo>
                  <a:cubicBezTo>
                    <a:pt x="179" y="56"/>
                    <a:pt x="179" y="56"/>
                    <a:pt x="179" y="56"/>
                  </a:cubicBezTo>
                  <a:cubicBezTo>
                    <a:pt x="173" y="45"/>
                    <a:pt x="173" y="45"/>
                    <a:pt x="173" y="45"/>
                  </a:cubicBezTo>
                  <a:cubicBezTo>
                    <a:pt x="170" y="40"/>
                    <a:pt x="170" y="40"/>
                    <a:pt x="170" y="40"/>
                  </a:cubicBezTo>
                  <a:cubicBezTo>
                    <a:pt x="154" y="46"/>
                    <a:pt x="154" y="46"/>
                    <a:pt x="154" y="46"/>
                  </a:cubicBezTo>
                  <a:cubicBezTo>
                    <a:pt x="152" y="43"/>
                    <a:pt x="149" y="40"/>
                    <a:pt x="147" y="37"/>
                  </a:cubicBezTo>
                  <a:cubicBezTo>
                    <a:pt x="153" y="20"/>
                    <a:pt x="153" y="20"/>
                    <a:pt x="153" y="20"/>
                  </a:cubicBezTo>
                  <a:cubicBezTo>
                    <a:pt x="149" y="18"/>
                    <a:pt x="149" y="18"/>
                    <a:pt x="149" y="18"/>
                  </a:cubicBezTo>
                  <a:cubicBezTo>
                    <a:pt x="138" y="11"/>
                    <a:pt x="138" y="11"/>
                    <a:pt x="138" y="11"/>
                  </a:cubicBezTo>
                  <a:cubicBezTo>
                    <a:pt x="133" y="9"/>
                    <a:pt x="133" y="9"/>
                    <a:pt x="133" y="9"/>
                  </a:cubicBezTo>
                  <a:cubicBezTo>
                    <a:pt x="123" y="22"/>
                    <a:pt x="123" y="22"/>
                    <a:pt x="123" y="22"/>
                  </a:cubicBezTo>
                  <a:cubicBezTo>
                    <a:pt x="119" y="20"/>
                    <a:pt x="115" y="19"/>
                    <a:pt x="111" y="18"/>
                  </a:cubicBezTo>
                  <a:cubicBezTo>
                    <a:pt x="109" y="0"/>
                    <a:pt x="109" y="0"/>
                    <a:pt x="109" y="0"/>
                  </a:cubicBezTo>
                  <a:cubicBezTo>
                    <a:pt x="103" y="0"/>
                    <a:pt x="103" y="0"/>
                    <a:pt x="103" y="0"/>
                  </a:cubicBezTo>
                  <a:cubicBezTo>
                    <a:pt x="91" y="0"/>
                    <a:pt x="91" y="0"/>
                    <a:pt x="91" y="0"/>
                  </a:cubicBezTo>
                  <a:cubicBezTo>
                    <a:pt x="86" y="0"/>
                    <a:pt x="86" y="0"/>
                    <a:pt x="86" y="0"/>
                  </a:cubicBezTo>
                  <a:cubicBezTo>
                    <a:pt x="83" y="16"/>
                    <a:pt x="83" y="16"/>
                    <a:pt x="83" y="16"/>
                  </a:cubicBezTo>
                  <a:cubicBezTo>
                    <a:pt x="79" y="17"/>
                    <a:pt x="75" y="18"/>
                    <a:pt x="71" y="19"/>
                  </a:cubicBezTo>
                  <a:cubicBezTo>
                    <a:pt x="60" y="5"/>
                    <a:pt x="60" y="5"/>
                    <a:pt x="60" y="5"/>
                  </a:cubicBezTo>
                  <a:cubicBezTo>
                    <a:pt x="56" y="8"/>
                    <a:pt x="56" y="8"/>
                    <a:pt x="56" y="8"/>
                  </a:cubicBezTo>
                  <a:cubicBezTo>
                    <a:pt x="45" y="14"/>
                    <a:pt x="45" y="14"/>
                    <a:pt x="45" y="14"/>
                  </a:cubicBezTo>
                  <a:cubicBezTo>
                    <a:pt x="40" y="17"/>
                    <a:pt x="40" y="17"/>
                    <a:pt x="40" y="17"/>
                  </a:cubicBezTo>
                  <a:cubicBezTo>
                    <a:pt x="46" y="32"/>
                    <a:pt x="46" y="32"/>
                    <a:pt x="46" y="32"/>
                  </a:cubicBezTo>
                  <a:cubicBezTo>
                    <a:pt x="43" y="35"/>
                    <a:pt x="40" y="37"/>
                    <a:pt x="37" y="40"/>
                  </a:cubicBezTo>
                  <a:cubicBezTo>
                    <a:pt x="20" y="34"/>
                    <a:pt x="20" y="34"/>
                    <a:pt x="20" y="34"/>
                  </a:cubicBezTo>
                  <a:cubicBezTo>
                    <a:pt x="18" y="38"/>
                    <a:pt x="18" y="38"/>
                    <a:pt x="18" y="38"/>
                  </a:cubicBezTo>
                  <a:cubicBezTo>
                    <a:pt x="11" y="49"/>
                    <a:pt x="11" y="49"/>
                    <a:pt x="11" y="49"/>
                  </a:cubicBezTo>
                  <a:cubicBezTo>
                    <a:pt x="9" y="54"/>
                    <a:pt x="9" y="54"/>
                    <a:pt x="9" y="54"/>
                  </a:cubicBezTo>
                  <a:cubicBezTo>
                    <a:pt x="22" y="64"/>
                    <a:pt x="22" y="64"/>
                    <a:pt x="22" y="64"/>
                  </a:cubicBezTo>
                  <a:cubicBezTo>
                    <a:pt x="21" y="68"/>
                    <a:pt x="20" y="72"/>
                    <a:pt x="19" y="75"/>
                  </a:cubicBezTo>
                  <a:cubicBezTo>
                    <a:pt x="0" y="78"/>
                    <a:pt x="0" y="78"/>
                    <a:pt x="0" y="78"/>
                  </a:cubicBezTo>
                  <a:cubicBezTo>
                    <a:pt x="0" y="83"/>
                    <a:pt x="0" y="83"/>
                    <a:pt x="0" y="83"/>
                  </a:cubicBezTo>
                  <a:cubicBezTo>
                    <a:pt x="0" y="96"/>
                    <a:pt x="0" y="96"/>
                    <a:pt x="0" y="96"/>
                  </a:cubicBezTo>
                  <a:cubicBezTo>
                    <a:pt x="0" y="101"/>
                    <a:pt x="0" y="101"/>
                    <a:pt x="0" y="101"/>
                  </a:cubicBezTo>
                  <a:cubicBezTo>
                    <a:pt x="17" y="104"/>
                    <a:pt x="17" y="104"/>
                    <a:pt x="17" y="104"/>
                  </a:cubicBezTo>
                  <a:cubicBezTo>
                    <a:pt x="18" y="108"/>
                    <a:pt x="19" y="112"/>
                    <a:pt x="20" y="115"/>
                  </a:cubicBezTo>
                  <a:cubicBezTo>
                    <a:pt x="5" y="127"/>
                    <a:pt x="5" y="127"/>
                    <a:pt x="5" y="127"/>
                  </a:cubicBezTo>
                  <a:cubicBezTo>
                    <a:pt x="8" y="131"/>
                    <a:pt x="8" y="131"/>
                    <a:pt x="8" y="131"/>
                  </a:cubicBezTo>
                  <a:cubicBezTo>
                    <a:pt x="14" y="142"/>
                    <a:pt x="14" y="142"/>
                    <a:pt x="14" y="142"/>
                  </a:cubicBezTo>
                  <a:cubicBezTo>
                    <a:pt x="17" y="147"/>
                    <a:pt x="17" y="147"/>
                    <a:pt x="17" y="147"/>
                  </a:cubicBezTo>
                  <a:cubicBezTo>
                    <a:pt x="32" y="141"/>
                    <a:pt x="32" y="141"/>
                    <a:pt x="32" y="141"/>
                  </a:cubicBezTo>
                  <a:cubicBezTo>
                    <a:pt x="35" y="144"/>
                    <a:pt x="37" y="147"/>
                    <a:pt x="40" y="150"/>
                  </a:cubicBezTo>
                  <a:cubicBezTo>
                    <a:pt x="34" y="166"/>
                    <a:pt x="34" y="166"/>
                    <a:pt x="34" y="166"/>
                  </a:cubicBezTo>
                  <a:cubicBezTo>
                    <a:pt x="38" y="169"/>
                    <a:pt x="38" y="169"/>
                    <a:pt x="38" y="169"/>
                  </a:cubicBezTo>
                  <a:cubicBezTo>
                    <a:pt x="49" y="175"/>
                    <a:pt x="49" y="175"/>
                    <a:pt x="49" y="175"/>
                  </a:cubicBezTo>
                  <a:cubicBezTo>
                    <a:pt x="54" y="178"/>
                    <a:pt x="54" y="178"/>
                    <a:pt x="54" y="178"/>
                  </a:cubicBezTo>
                  <a:cubicBezTo>
                    <a:pt x="64" y="165"/>
                    <a:pt x="64" y="165"/>
                    <a:pt x="64" y="165"/>
                  </a:cubicBezTo>
                  <a:cubicBezTo>
                    <a:pt x="68" y="167"/>
                    <a:pt x="72" y="168"/>
                    <a:pt x="76" y="169"/>
                  </a:cubicBezTo>
                  <a:cubicBezTo>
                    <a:pt x="78" y="186"/>
                    <a:pt x="78" y="186"/>
                    <a:pt x="78" y="186"/>
                  </a:cubicBezTo>
                  <a:cubicBezTo>
                    <a:pt x="83" y="186"/>
                    <a:pt x="83" y="186"/>
                    <a:pt x="83" y="186"/>
                  </a:cubicBezTo>
                  <a:cubicBezTo>
                    <a:pt x="96" y="186"/>
                    <a:pt x="96" y="186"/>
                    <a:pt x="96" y="186"/>
                  </a:cubicBezTo>
                  <a:cubicBezTo>
                    <a:pt x="101" y="186"/>
                    <a:pt x="101" y="186"/>
                    <a:pt x="101" y="186"/>
                  </a:cubicBezTo>
                  <a:cubicBezTo>
                    <a:pt x="104" y="170"/>
                    <a:pt x="104" y="170"/>
                    <a:pt x="104" y="170"/>
                  </a:cubicBezTo>
                  <a:cubicBezTo>
                    <a:pt x="108" y="170"/>
                    <a:pt x="112" y="169"/>
                    <a:pt x="116" y="168"/>
                  </a:cubicBezTo>
                  <a:cubicBezTo>
                    <a:pt x="127" y="182"/>
                    <a:pt x="127" y="182"/>
                    <a:pt x="127" y="182"/>
                  </a:cubicBezTo>
                  <a:cubicBezTo>
                    <a:pt x="131" y="179"/>
                    <a:pt x="131" y="179"/>
                    <a:pt x="131" y="179"/>
                  </a:cubicBezTo>
                  <a:cubicBezTo>
                    <a:pt x="142" y="173"/>
                    <a:pt x="142" y="173"/>
                    <a:pt x="142" y="173"/>
                  </a:cubicBezTo>
                  <a:cubicBezTo>
                    <a:pt x="147" y="170"/>
                    <a:pt x="147" y="170"/>
                    <a:pt x="147" y="170"/>
                  </a:cubicBezTo>
                  <a:cubicBezTo>
                    <a:pt x="141" y="155"/>
                    <a:pt x="141" y="155"/>
                    <a:pt x="141" y="155"/>
                  </a:cubicBezTo>
                  <a:cubicBezTo>
                    <a:pt x="144" y="152"/>
                    <a:pt x="147" y="149"/>
                    <a:pt x="149" y="146"/>
                  </a:cubicBezTo>
                  <a:cubicBezTo>
                    <a:pt x="166" y="153"/>
                    <a:pt x="166" y="153"/>
                    <a:pt x="166" y="153"/>
                  </a:cubicBezTo>
                  <a:cubicBezTo>
                    <a:pt x="169" y="149"/>
                    <a:pt x="169" y="149"/>
                    <a:pt x="169" y="149"/>
                  </a:cubicBezTo>
                  <a:cubicBezTo>
                    <a:pt x="175" y="138"/>
                    <a:pt x="175" y="138"/>
                    <a:pt x="175" y="138"/>
                  </a:cubicBezTo>
                  <a:cubicBezTo>
                    <a:pt x="178" y="133"/>
                    <a:pt x="178" y="133"/>
                    <a:pt x="178" y="133"/>
                  </a:cubicBezTo>
                  <a:cubicBezTo>
                    <a:pt x="165" y="123"/>
                    <a:pt x="165" y="123"/>
                    <a:pt x="165" y="123"/>
                  </a:cubicBezTo>
                  <a:cubicBezTo>
                    <a:pt x="166" y="119"/>
                    <a:pt x="167" y="115"/>
                    <a:pt x="168" y="111"/>
                  </a:cubicBezTo>
                  <a:lnTo>
                    <a:pt x="186" y="109"/>
                  </a:lnTo>
                  <a:close/>
                  <a:moveTo>
                    <a:pt x="93" y="148"/>
                  </a:moveTo>
                  <a:cubicBezTo>
                    <a:pt x="64" y="148"/>
                    <a:pt x="40" y="123"/>
                    <a:pt x="40" y="93"/>
                  </a:cubicBezTo>
                  <a:cubicBezTo>
                    <a:pt x="40" y="63"/>
                    <a:pt x="64" y="39"/>
                    <a:pt x="93" y="39"/>
                  </a:cubicBezTo>
                  <a:cubicBezTo>
                    <a:pt x="123" y="39"/>
                    <a:pt x="147" y="63"/>
                    <a:pt x="147" y="93"/>
                  </a:cubicBezTo>
                  <a:cubicBezTo>
                    <a:pt x="147" y="123"/>
                    <a:pt x="123" y="148"/>
                    <a:pt x="93" y="1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0" name="Oval 335"/>
            <p:cNvSpPr>
              <a:spLocks noChangeArrowheads="1"/>
            </p:cNvSpPr>
            <p:nvPr/>
          </p:nvSpPr>
          <p:spPr bwMode="auto">
            <a:xfrm>
              <a:off x="8759825" y="515143"/>
              <a:ext cx="114300" cy="1127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grpSp>
        <p:nvGrpSpPr>
          <p:cNvPr id="21" name="组合 20"/>
          <p:cNvGrpSpPr/>
          <p:nvPr/>
        </p:nvGrpSpPr>
        <p:grpSpPr>
          <a:xfrm>
            <a:off x="6935039" y="4637686"/>
            <a:ext cx="892804" cy="846049"/>
            <a:chOff x="4522788" y="1538288"/>
            <a:chExt cx="636587" cy="603250"/>
          </a:xfrm>
          <a:solidFill>
            <a:schemeClr val="bg1"/>
          </a:solidFill>
        </p:grpSpPr>
        <p:sp>
          <p:nvSpPr>
            <p:cNvPr id="22" name="Freeform 176"/>
            <p:cNvSpPr/>
            <p:nvPr/>
          </p:nvSpPr>
          <p:spPr bwMode="auto">
            <a:xfrm>
              <a:off x="5032375" y="1538288"/>
              <a:ext cx="47625" cy="39688"/>
            </a:xfrm>
            <a:custGeom>
              <a:avLst/>
              <a:gdLst>
                <a:gd name="T0" fmla="*/ 27 w 27"/>
                <a:gd name="T1" fmla="*/ 18 h 23"/>
                <a:gd name="T2" fmla="*/ 23 w 27"/>
                <a:gd name="T3" fmla="*/ 23 h 23"/>
                <a:gd name="T4" fmla="*/ 4 w 27"/>
                <a:gd name="T5" fmla="*/ 23 h 23"/>
                <a:gd name="T6" fmla="*/ 0 w 27"/>
                <a:gd name="T7" fmla="*/ 18 h 23"/>
                <a:gd name="T8" fmla="*/ 0 w 27"/>
                <a:gd name="T9" fmla="*/ 4 h 23"/>
                <a:gd name="T10" fmla="*/ 4 w 27"/>
                <a:gd name="T11" fmla="*/ 0 h 23"/>
                <a:gd name="T12" fmla="*/ 23 w 27"/>
                <a:gd name="T13" fmla="*/ 0 h 23"/>
                <a:gd name="T14" fmla="*/ 27 w 27"/>
                <a:gd name="T15" fmla="*/ 4 h 23"/>
                <a:gd name="T16" fmla="*/ 27 w 27"/>
                <a:gd name="T1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3">
                  <a:moveTo>
                    <a:pt x="27" y="18"/>
                  </a:moveTo>
                  <a:cubicBezTo>
                    <a:pt x="27" y="21"/>
                    <a:pt x="25" y="23"/>
                    <a:pt x="23" y="23"/>
                  </a:cubicBezTo>
                  <a:cubicBezTo>
                    <a:pt x="4" y="23"/>
                    <a:pt x="4" y="23"/>
                    <a:pt x="4" y="23"/>
                  </a:cubicBezTo>
                  <a:cubicBezTo>
                    <a:pt x="2" y="23"/>
                    <a:pt x="0" y="21"/>
                    <a:pt x="0" y="18"/>
                  </a:cubicBezTo>
                  <a:cubicBezTo>
                    <a:pt x="0" y="4"/>
                    <a:pt x="0" y="4"/>
                    <a:pt x="0" y="4"/>
                  </a:cubicBezTo>
                  <a:cubicBezTo>
                    <a:pt x="0" y="2"/>
                    <a:pt x="2" y="0"/>
                    <a:pt x="4" y="0"/>
                  </a:cubicBezTo>
                  <a:cubicBezTo>
                    <a:pt x="23" y="0"/>
                    <a:pt x="23" y="0"/>
                    <a:pt x="23" y="0"/>
                  </a:cubicBezTo>
                  <a:cubicBezTo>
                    <a:pt x="25" y="0"/>
                    <a:pt x="27" y="2"/>
                    <a:pt x="27" y="4"/>
                  </a:cubicBezTo>
                  <a:lnTo>
                    <a:pt x="27"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3" name="Freeform 177"/>
            <p:cNvSpPr/>
            <p:nvPr/>
          </p:nvSpPr>
          <p:spPr bwMode="auto">
            <a:xfrm>
              <a:off x="4959350" y="1573213"/>
              <a:ext cx="53975" cy="57150"/>
            </a:xfrm>
            <a:custGeom>
              <a:avLst/>
              <a:gdLst>
                <a:gd name="T0" fmla="*/ 28 w 31"/>
                <a:gd name="T1" fmla="*/ 8 h 33"/>
                <a:gd name="T2" fmla="*/ 30 w 31"/>
                <a:gd name="T3" fmla="*/ 14 h 33"/>
                <a:gd name="T4" fmla="*/ 21 w 31"/>
                <a:gd name="T5" fmla="*/ 30 h 33"/>
                <a:gd name="T6" fmla="*/ 15 w 31"/>
                <a:gd name="T7" fmla="*/ 32 h 33"/>
                <a:gd name="T8" fmla="*/ 3 w 31"/>
                <a:gd name="T9" fmla="*/ 25 h 33"/>
                <a:gd name="T10" fmla="*/ 1 w 31"/>
                <a:gd name="T11" fmla="*/ 19 h 33"/>
                <a:gd name="T12" fmla="*/ 10 w 31"/>
                <a:gd name="T13" fmla="*/ 3 h 33"/>
                <a:gd name="T14" fmla="*/ 16 w 31"/>
                <a:gd name="T15" fmla="*/ 1 h 33"/>
                <a:gd name="T16" fmla="*/ 28 w 31"/>
                <a:gd name="T1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28" y="8"/>
                  </a:moveTo>
                  <a:cubicBezTo>
                    <a:pt x="30" y="9"/>
                    <a:pt x="31" y="12"/>
                    <a:pt x="30" y="14"/>
                  </a:cubicBezTo>
                  <a:cubicBezTo>
                    <a:pt x="21" y="30"/>
                    <a:pt x="21" y="30"/>
                    <a:pt x="21" y="30"/>
                  </a:cubicBezTo>
                  <a:cubicBezTo>
                    <a:pt x="20" y="32"/>
                    <a:pt x="17" y="33"/>
                    <a:pt x="15" y="32"/>
                  </a:cubicBezTo>
                  <a:cubicBezTo>
                    <a:pt x="3" y="25"/>
                    <a:pt x="3" y="25"/>
                    <a:pt x="3" y="25"/>
                  </a:cubicBezTo>
                  <a:cubicBezTo>
                    <a:pt x="1" y="23"/>
                    <a:pt x="0" y="21"/>
                    <a:pt x="1" y="19"/>
                  </a:cubicBezTo>
                  <a:cubicBezTo>
                    <a:pt x="10" y="3"/>
                    <a:pt x="10" y="3"/>
                    <a:pt x="10" y="3"/>
                  </a:cubicBezTo>
                  <a:cubicBezTo>
                    <a:pt x="11" y="1"/>
                    <a:pt x="14" y="0"/>
                    <a:pt x="16" y="1"/>
                  </a:cubicBezTo>
                  <a:lnTo>
                    <a:pt x="2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4" name="Freeform 178"/>
            <p:cNvSpPr/>
            <p:nvPr/>
          </p:nvSpPr>
          <p:spPr bwMode="auto">
            <a:xfrm>
              <a:off x="4962525" y="1654175"/>
              <a:ext cx="55563" cy="58738"/>
            </a:xfrm>
            <a:custGeom>
              <a:avLst/>
              <a:gdLst>
                <a:gd name="T0" fmla="*/ 15 w 31"/>
                <a:gd name="T1" fmla="*/ 1 h 33"/>
                <a:gd name="T2" fmla="*/ 20 w 31"/>
                <a:gd name="T3" fmla="*/ 3 h 33"/>
                <a:gd name="T4" fmla="*/ 30 w 31"/>
                <a:gd name="T5" fmla="*/ 19 h 33"/>
                <a:gd name="T6" fmla="*/ 28 w 31"/>
                <a:gd name="T7" fmla="*/ 25 h 33"/>
                <a:gd name="T8" fmla="*/ 16 w 31"/>
                <a:gd name="T9" fmla="*/ 32 h 33"/>
                <a:gd name="T10" fmla="*/ 10 w 31"/>
                <a:gd name="T11" fmla="*/ 30 h 33"/>
                <a:gd name="T12" fmla="*/ 1 w 31"/>
                <a:gd name="T13" fmla="*/ 14 h 33"/>
                <a:gd name="T14" fmla="*/ 2 w 31"/>
                <a:gd name="T15" fmla="*/ 8 h 33"/>
                <a:gd name="T16" fmla="*/ 15 w 31"/>
                <a:gd name="T17"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5" y="1"/>
                  </a:moveTo>
                  <a:cubicBezTo>
                    <a:pt x="17" y="0"/>
                    <a:pt x="19" y="1"/>
                    <a:pt x="20" y="3"/>
                  </a:cubicBezTo>
                  <a:cubicBezTo>
                    <a:pt x="30" y="19"/>
                    <a:pt x="30" y="19"/>
                    <a:pt x="30" y="19"/>
                  </a:cubicBezTo>
                  <a:cubicBezTo>
                    <a:pt x="31" y="21"/>
                    <a:pt x="30" y="23"/>
                    <a:pt x="28" y="25"/>
                  </a:cubicBezTo>
                  <a:cubicBezTo>
                    <a:pt x="16" y="32"/>
                    <a:pt x="16" y="32"/>
                    <a:pt x="16" y="32"/>
                  </a:cubicBezTo>
                  <a:cubicBezTo>
                    <a:pt x="14" y="33"/>
                    <a:pt x="11" y="32"/>
                    <a:pt x="10" y="30"/>
                  </a:cubicBezTo>
                  <a:cubicBezTo>
                    <a:pt x="1" y="14"/>
                    <a:pt x="1" y="14"/>
                    <a:pt x="1" y="14"/>
                  </a:cubicBezTo>
                  <a:cubicBezTo>
                    <a:pt x="0" y="12"/>
                    <a:pt x="0" y="9"/>
                    <a:pt x="2" y="8"/>
                  </a:cubicBezTo>
                  <a:lnTo>
                    <a:pt x="15"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5" name="Freeform 179"/>
            <p:cNvSpPr/>
            <p:nvPr/>
          </p:nvSpPr>
          <p:spPr bwMode="auto">
            <a:xfrm>
              <a:off x="5038725" y="1701800"/>
              <a:ext cx="46038" cy="39688"/>
            </a:xfrm>
            <a:custGeom>
              <a:avLst/>
              <a:gdLst>
                <a:gd name="T0" fmla="*/ 0 w 27"/>
                <a:gd name="T1" fmla="*/ 4 h 23"/>
                <a:gd name="T2" fmla="*/ 5 w 27"/>
                <a:gd name="T3" fmla="*/ 0 h 23"/>
                <a:gd name="T4" fmla="*/ 23 w 27"/>
                <a:gd name="T5" fmla="*/ 0 h 23"/>
                <a:gd name="T6" fmla="*/ 27 w 27"/>
                <a:gd name="T7" fmla="*/ 4 h 23"/>
                <a:gd name="T8" fmla="*/ 27 w 27"/>
                <a:gd name="T9" fmla="*/ 19 h 23"/>
                <a:gd name="T10" fmla="*/ 23 w 27"/>
                <a:gd name="T11" fmla="*/ 23 h 23"/>
                <a:gd name="T12" fmla="*/ 5 w 27"/>
                <a:gd name="T13" fmla="*/ 23 h 23"/>
                <a:gd name="T14" fmla="*/ 0 w 27"/>
                <a:gd name="T15" fmla="*/ 19 h 23"/>
                <a:gd name="T16" fmla="*/ 0 w 27"/>
                <a:gd name="T1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3">
                  <a:moveTo>
                    <a:pt x="0" y="4"/>
                  </a:moveTo>
                  <a:cubicBezTo>
                    <a:pt x="0" y="2"/>
                    <a:pt x="2" y="0"/>
                    <a:pt x="5" y="0"/>
                  </a:cubicBezTo>
                  <a:cubicBezTo>
                    <a:pt x="23" y="0"/>
                    <a:pt x="23" y="0"/>
                    <a:pt x="23" y="0"/>
                  </a:cubicBezTo>
                  <a:cubicBezTo>
                    <a:pt x="25" y="0"/>
                    <a:pt x="27" y="2"/>
                    <a:pt x="27" y="4"/>
                  </a:cubicBezTo>
                  <a:cubicBezTo>
                    <a:pt x="27" y="19"/>
                    <a:pt x="27" y="19"/>
                    <a:pt x="27" y="19"/>
                  </a:cubicBezTo>
                  <a:cubicBezTo>
                    <a:pt x="27" y="21"/>
                    <a:pt x="25" y="23"/>
                    <a:pt x="23" y="23"/>
                  </a:cubicBezTo>
                  <a:cubicBezTo>
                    <a:pt x="5" y="23"/>
                    <a:pt x="5" y="23"/>
                    <a:pt x="5" y="23"/>
                  </a:cubicBezTo>
                  <a:cubicBezTo>
                    <a:pt x="2" y="23"/>
                    <a:pt x="0" y="21"/>
                    <a:pt x="0" y="19"/>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6" name="Freeform 180"/>
            <p:cNvSpPr/>
            <p:nvPr/>
          </p:nvSpPr>
          <p:spPr bwMode="auto">
            <a:xfrm>
              <a:off x="5105400" y="1649413"/>
              <a:ext cx="53975" cy="57150"/>
            </a:xfrm>
            <a:custGeom>
              <a:avLst/>
              <a:gdLst>
                <a:gd name="T0" fmla="*/ 3 w 31"/>
                <a:gd name="T1" fmla="*/ 25 h 33"/>
                <a:gd name="T2" fmla="*/ 1 w 31"/>
                <a:gd name="T3" fmla="*/ 19 h 33"/>
                <a:gd name="T4" fmla="*/ 10 w 31"/>
                <a:gd name="T5" fmla="*/ 3 h 33"/>
                <a:gd name="T6" fmla="*/ 16 w 31"/>
                <a:gd name="T7" fmla="*/ 1 h 33"/>
                <a:gd name="T8" fmla="*/ 29 w 31"/>
                <a:gd name="T9" fmla="*/ 8 h 33"/>
                <a:gd name="T10" fmla="*/ 30 w 31"/>
                <a:gd name="T11" fmla="*/ 14 h 33"/>
                <a:gd name="T12" fmla="*/ 21 w 31"/>
                <a:gd name="T13" fmla="*/ 30 h 33"/>
                <a:gd name="T14" fmla="*/ 15 w 31"/>
                <a:gd name="T15" fmla="*/ 32 h 33"/>
                <a:gd name="T16" fmla="*/ 3 w 31"/>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3" y="25"/>
                  </a:moveTo>
                  <a:cubicBezTo>
                    <a:pt x="1" y="23"/>
                    <a:pt x="0" y="21"/>
                    <a:pt x="1" y="19"/>
                  </a:cubicBezTo>
                  <a:cubicBezTo>
                    <a:pt x="10" y="3"/>
                    <a:pt x="10" y="3"/>
                    <a:pt x="10" y="3"/>
                  </a:cubicBezTo>
                  <a:cubicBezTo>
                    <a:pt x="12" y="1"/>
                    <a:pt x="14" y="0"/>
                    <a:pt x="16" y="1"/>
                  </a:cubicBezTo>
                  <a:cubicBezTo>
                    <a:pt x="29" y="8"/>
                    <a:pt x="29" y="8"/>
                    <a:pt x="29" y="8"/>
                  </a:cubicBezTo>
                  <a:cubicBezTo>
                    <a:pt x="31" y="9"/>
                    <a:pt x="31" y="12"/>
                    <a:pt x="30" y="14"/>
                  </a:cubicBezTo>
                  <a:cubicBezTo>
                    <a:pt x="21" y="30"/>
                    <a:pt x="21" y="30"/>
                    <a:pt x="21" y="30"/>
                  </a:cubicBezTo>
                  <a:cubicBezTo>
                    <a:pt x="20" y="32"/>
                    <a:pt x="17" y="33"/>
                    <a:pt x="15" y="32"/>
                  </a:cubicBezTo>
                  <a:lnTo>
                    <a:pt x="3"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7" name="Freeform 181"/>
            <p:cNvSpPr/>
            <p:nvPr/>
          </p:nvSpPr>
          <p:spPr bwMode="auto">
            <a:xfrm>
              <a:off x="5100638" y="1566863"/>
              <a:ext cx="57150" cy="58738"/>
            </a:xfrm>
            <a:custGeom>
              <a:avLst/>
              <a:gdLst>
                <a:gd name="T0" fmla="*/ 17 w 32"/>
                <a:gd name="T1" fmla="*/ 32 h 33"/>
                <a:gd name="T2" fmla="*/ 11 w 32"/>
                <a:gd name="T3" fmla="*/ 30 h 33"/>
                <a:gd name="T4" fmla="*/ 2 w 32"/>
                <a:gd name="T5" fmla="*/ 14 h 33"/>
                <a:gd name="T6" fmla="*/ 3 w 32"/>
                <a:gd name="T7" fmla="*/ 8 h 33"/>
                <a:gd name="T8" fmla="*/ 15 w 32"/>
                <a:gd name="T9" fmla="*/ 1 h 33"/>
                <a:gd name="T10" fmla="*/ 21 w 32"/>
                <a:gd name="T11" fmla="*/ 3 h 33"/>
                <a:gd name="T12" fmla="*/ 31 w 32"/>
                <a:gd name="T13" fmla="*/ 19 h 33"/>
                <a:gd name="T14" fmla="*/ 29 w 32"/>
                <a:gd name="T15" fmla="*/ 25 h 33"/>
                <a:gd name="T16" fmla="*/ 17 w 32"/>
                <a:gd name="T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17" y="32"/>
                  </a:moveTo>
                  <a:cubicBezTo>
                    <a:pt x="15" y="33"/>
                    <a:pt x="12" y="32"/>
                    <a:pt x="11" y="30"/>
                  </a:cubicBezTo>
                  <a:cubicBezTo>
                    <a:pt x="2" y="14"/>
                    <a:pt x="2" y="14"/>
                    <a:pt x="2" y="14"/>
                  </a:cubicBezTo>
                  <a:cubicBezTo>
                    <a:pt x="0" y="12"/>
                    <a:pt x="1" y="9"/>
                    <a:pt x="3" y="8"/>
                  </a:cubicBezTo>
                  <a:cubicBezTo>
                    <a:pt x="15" y="1"/>
                    <a:pt x="15" y="1"/>
                    <a:pt x="15" y="1"/>
                  </a:cubicBezTo>
                  <a:cubicBezTo>
                    <a:pt x="17" y="0"/>
                    <a:pt x="20" y="1"/>
                    <a:pt x="21" y="3"/>
                  </a:cubicBezTo>
                  <a:cubicBezTo>
                    <a:pt x="31" y="19"/>
                    <a:pt x="31" y="19"/>
                    <a:pt x="31" y="19"/>
                  </a:cubicBezTo>
                  <a:cubicBezTo>
                    <a:pt x="32" y="21"/>
                    <a:pt x="31" y="23"/>
                    <a:pt x="29" y="25"/>
                  </a:cubicBezTo>
                  <a:lnTo>
                    <a:pt x="17"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8" name="Freeform 182"/>
            <p:cNvSpPr>
              <a:spLocks noEditPoints="1"/>
            </p:cNvSpPr>
            <p:nvPr/>
          </p:nvSpPr>
          <p:spPr bwMode="auto">
            <a:xfrm>
              <a:off x="4986338" y="1565275"/>
              <a:ext cx="146050" cy="149225"/>
            </a:xfrm>
            <a:custGeom>
              <a:avLst/>
              <a:gdLst>
                <a:gd name="T0" fmla="*/ 42 w 84"/>
                <a:gd name="T1" fmla="*/ 0 h 85"/>
                <a:gd name="T2" fmla="*/ 0 w 84"/>
                <a:gd name="T3" fmla="*/ 42 h 85"/>
                <a:gd name="T4" fmla="*/ 42 w 84"/>
                <a:gd name="T5" fmla="*/ 85 h 85"/>
                <a:gd name="T6" fmla="*/ 84 w 84"/>
                <a:gd name="T7" fmla="*/ 42 h 85"/>
                <a:gd name="T8" fmla="*/ 42 w 84"/>
                <a:gd name="T9" fmla="*/ 0 h 85"/>
                <a:gd name="T10" fmla="*/ 42 w 84"/>
                <a:gd name="T11" fmla="*/ 63 h 85"/>
                <a:gd name="T12" fmla="*/ 22 w 84"/>
                <a:gd name="T13" fmla="*/ 42 h 85"/>
                <a:gd name="T14" fmla="*/ 42 w 84"/>
                <a:gd name="T15" fmla="*/ 22 h 85"/>
                <a:gd name="T16" fmla="*/ 62 w 84"/>
                <a:gd name="T17" fmla="*/ 42 h 85"/>
                <a:gd name="T18" fmla="*/ 42 w 84"/>
                <a:gd name="T19" fmla="*/ 6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5">
                  <a:moveTo>
                    <a:pt x="42" y="0"/>
                  </a:moveTo>
                  <a:cubicBezTo>
                    <a:pt x="19" y="0"/>
                    <a:pt x="0" y="19"/>
                    <a:pt x="0" y="42"/>
                  </a:cubicBezTo>
                  <a:cubicBezTo>
                    <a:pt x="0" y="66"/>
                    <a:pt x="19" y="85"/>
                    <a:pt x="42" y="85"/>
                  </a:cubicBezTo>
                  <a:cubicBezTo>
                    <a:pt x="65" y="85"/>
                    <a:pt x="84" y="66"/>
                    <a:pt x="84" y="42"/>
                  </a:cubicBezTo>
                  <a:cubicBezTo>
                    <a:pt x="84" y="19"/>
                    <a:pt x="65" y="0"/>
                    <a:pt x="42" y="0"/>
                  </a:cubicBezTo>
                  <a:close/>
                  <a:moveTo>
                    <a:pt x="42" y="63"/>
                  </a:moveTo>
                  <a:cubicBezTo>
                    <a:pt x="31" y="63"/>
                    <a:pt x="22" y="54"/>
                    <a:pt x="22" y="42"/>
                  </a:cubicBezTo>
                  <a:cubicBezTo>
                    <a:pt x="22" y="31"/>
                    <a:pt x="31" y="22"/>
                    <a:pt x="42" y="22"/>
                  </a:cubicBezTo>
                  <a:cubicBezTo>
                    <a:pt x="53" y="22"/>
                    <a:pt x="62" y="31"/>
                    <a:pt x="62" y="42"/>
                  </a:cubicBezTo>
                  <a:cubicBezTo>
                    <a:pt x="62" y="54"/>
                    <a:pt x="53" y="63"/>
                    <a:pt x="42"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9" name="Freeform 183"/>
            <p:cNvSpPr>
              <a:spLocks noEditPoints="1"/>
            </p:cNvSpPr>
            <p:nvPr/>
          </p:nvSpPr>
          <p:spPr bwMode="auto">
            <a:xfrm>
              <a:off x="4595813" y="1700213"/>
              <a:ext cx="365125" cy="368300"/>
            </a:xfrm>
            <a:custGeom>
              <a:avLst/>
              <a:gdLst>
                <a:gd name="T0" fmla="*/ 105 w 209"/>
                <a:gd name="T1" fmla="*/ 211 h 211"/>
                <a:gd name="T2" fmla="*/ 0 w 209"/>
                <a:gd name="T3" fmla="*/ 106 h 211"/>
                <a:gd name="T4" fmla="*/ 105 w 209"/>
                <a:gd name="T5" fmla="*/ 0 h 211"/>
                <a:gd name="T6" fmla="*/ 209 w 209"/>
                <a:gd name="T7" fmla="*/ 106 h 211"/>
                <a:gd name="T8" fmla="*/ 105 w 209"/>
                <a:gd name="T9" fmla="*/ 211 h 211"/>
                <a:gd name="T10" fmla="*/ 105 w 209"/>
                <a:gd name="T11" fmla="*/ 19 h 211"/>
                <a:gd name="T12" fmla="*/ 19 w 209"/>
                <a:gd name="T13" fmla="*/ 106 h 211"/>
                <a:gd name="T14" fmla="*/ 105 w 209"/>
                <a:gd name="T15" fmla="*/ 192 h 211"/>
                <a:gd name="T16" fmla="*/ 190 w 209"/>
                <a:gd name="T17" fmla="*/ 106 h 211"/>
                <a:gd name="T18" fmla="*/ 105 w 209"/>
                <a:gd name="T19" fmla="*/ 1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211">
                  <a:moveTo>
                    <a:pt x="105" y="211"/>
                  </a:moveTo>
                  <a:cubicBezTo>
                    <a:pt x="47" y="211"/>
                    <a:pt x="0" y="164"/>
                    <a:pt x="0" y="106"/>
                  </a:cubicBezTo>
                  <a:cubicBezTo>
                    <a:pt x="0" y="48"/>
                    <a:pt x="47" y="0"/>
                    <a:pt x="105" y="0"/>
                  </a:cubicBezTo>
                  <a:cubicBezTo>
                    <a:pt x="162" y="0"/>
                    <a:pt x="209" y="48"/>
                    <a:pt x="209" y="106"/>
                  </a:cubicBezTo>
                  <a:cubicBezTo>
                    <a:pt x="209" y="164"/>
                    <a:pt x="162" y="211"/>
                    <a:pt x="105" y="211"/>
                  </a:cubicBezTo>
                  <a:close/>
                  <a:moveTo>
                    <a:pt x="105" y="19"/>
                  </a:moveTo>
                  <a:cubicBezTo>
                    <a:pt x="58" y="19"/>
                    <a:pt x="19" y="58"/>
                    <a:pt x="19" y="106"/>
                  </a:cubicBezTo>
                  <a:cubicBezTo>
                    <a:pt x="19" y="154"/>
                    <a:pt x="58" y="192"/>
                    <a:pt x="105" y="192"/>
                  </a:cubicBezTo>
                  <a:cubicBezTo>
                    <a:pt x="152" y="192"/>
                    <a:pt x="190" y="154"/>
                    <a:pt x="190" y="106"/>
                  </a:cubicBezTo>
                  <a:cubicBezTo>
                    <a:pt x="190" y="58"/>
                    <a:pt x="152" y="19"/>
                    <a:pt x="10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0" name="Freeform 184"/>
            <p:cNvSpPr>
              <a:spLocks noEditPoints="1"/>
            </p:cNvSpPr>
            <p:nvPr/>
          </p:nvSpPr>
          <p:spPr bwMode="auto">
            <a:xfrm>
              <a:off x="4694238" y="1704975"/>
              <a:ext cx="171450" cy="360363"/>
            </a:xfrm>
            <a:custGeom>
              <a:avLst/>
              <a:gdLst>
                <a:gd name="T0" fmla="*/ 49 w 98"/>
                <a:gd name="T1" fmla="*/ 206 h 206"/>
                <a:gd name="T2" fmla="*/ 0 w 98"/>
                <a:gd name="T3" fmla="*/ 103 h 206"/>
                <a:gd name="T4" fmla="*/ 49 w 98"/>
                <a:gd name="T5" fmla="*/ 0 h 206"/>
                <a:gd name="T6" fmla="*/ 98 w 98"/>
                <a:gd name="T7" fmla="*/ 103 h 206"/>
                <a:gd name="T8" fmla="*/ 49 w 98"/>
                <a:gd name="T9" fmla="*/ 206 h 206"/>
                <a:gd name="T10" fmla="*/ 49 w 98"/>
                <a:gd name="T11" fmla="*/ 19 h 206"/>
                <a:gd name="T12" fmla="*/ 19 w 98"/>
                <a:gd name="T13" fmla="*/ 103 h 206"/>
                <a:gd name="T14" fmla="*/ 49 w 98"/>
                <a:gd name="T15" fmla="*/ 187 h 206"/>
                <a:gd name="T16" fmla="*/ 79 w 98"/>
                <a:gd name="T17" fmla="*/ 103 h 206"/>
                <a:gd name="T18" fmla="*/ 49 w 98"/>
                <a:gd name="T19" fmla="*/ 1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206">
                  <a:moveTo>
                    <a:pt x="49" y="206"/>
                  </a:moveTo>
                  <a:cubicBezTo>
                    <a:pt x="21" y="206"/>
                    <a:pt x="0" y="161"/>
                    <a:pt x="0" y="103"/>
                  </a:cubicBezTo>
                  <a:cubicBezTo>
                    <a:pt x="0" y="44"/>
                    <a:pt x="21" y="0"/>
                    <a:pt x="49" y="0"/>
                  </a:cubicBezTo>
                  <a:cubicBezTo>
                    <a:pt x="77" y="0"/>
                    <a:pt x="98" y="44"/>
                    <a:pt x="98" y="103"/>
                  </a:cubicBezTo>
                  <a:cubicBezTo>
                    <a:pt x="98" y="161"/>
                    <a:pt x="77" y="206"/>
                    <a:pt x="49" y="206"/>
                  </a:cubicBezTo>
                  <a:close/>
                  <a:moveTo>
                    <a:pt x="49" y="19"/>
                  </a:moveTo>
                  <a:cubicBezTo>
                    <a:pt x="36" y="19"/>
                    <a:pt x="19" y="51"/>
                    <a:pt x="19" y="103"/>
                  </a:cubicBezTo>
                  <a:cubicBezTo>
                    <a:pt x="19" y="154"/>
                    <a:pt x="36" y="187"/>
                    <a:pt x="49" y="187"/>
                  </a:cubicBezTo>
                  <a:cubicBezTo>
                    <a:pt x="61" y="187"/>
                    <a:pt x="79" y="154"/>
                    <a:pt x="79" y="103"/>
                  </a:cubicBezTo>
                  <a:cubicBezTo>
                    <a:pt x="79" y="51"/>
                    <a:pt x="61" y="19"/>
                    <a:pt x="4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1" name="Freeform 185"/>
            <p:cNvSpPr/>
            <p:nvPr/>
          </p:nvSpPr>
          <p:spPr bwMode="auto">
            <a:xfrm>
              <a:off x="4595813" y="1868488"/>
              <a:ext cx="365125" cy="33338"/>
            </a:xfrm>
            <a:custGeom>
              <a:avLst/>
              <a:gdLst>
                <a:gd name="T0" fmla="*/ 200 w 209"/>
                <a:gd name="T1" fmla="*/ 19 h 19"/>
                <a:gd name="T2" fmla="*/ 10 w 209"/>
                <a:gd name="T3" fmla="*/ 19 h 19"/>
                <a:gd name="T4" fmla="*/ 0 w 209"/>
                <a:gd name="T5" fmla="*/ 10 h 19"/>
                <a:gd name="T6" fmla="*/ 10 w 209"/>
                <a:gd name="T7" fmla="*/ 0 h 19"/>
                <a:gd name="T8" fmla="*/ 200 w 209"/>
                <a:gd name="T9" fmla="*/ 0 h 19"/>
                <a:gd name="T10" fmla="*/ 209 w 209"/>
                <a:gd name="T11" fmla="*/ 10 h 19"/>
                <a:gd name="T12" fmla="*/ 200 w 20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09" h="19">
                  <a:moveTo>
                    <a:pt x="200" y="19"/>
                  </a:moveTo>
                  <a:cubicBezTo>
                    <a:pt x="10" y="19"/>
                    <a:pt x="10" y="19"/>
                    <a:pt x="10" y="19"/>
                  </a:cubicBezTo>
                  <a:cubicBezTo>
                    <a:pt x="4" y="19"/>
                    <a:pt x="0" y="15"/>
                    <a:pt x="0" y="10"/>
                  </a:cubicBezTo>
                  <a:cubicBezTo>
                    <a:pt x="0" y="5"/>
                    <a:pt x="4" y="0"/>
                    <a:pt x="10" y="0"/>
                  </a:cubicBezTo>
                  <a:cubicBezTo>
                    <a:pt x="200" y="0"/>
                    <a:pt x="200" y="0"/>
                    <a:pt x="200" y="0"/>
                  </a:cubicBezTo>
                  <a:cubicBezTo>
                    <a:pt x="205" y="0"/>
                    <a:pt x="209" y="5"/>
                    <a:pt x="209" y="10"/>
                  </a:cubicBezTo>
                  <a:cubicBezTo>
                    <a:pt x="209" y="15"/>
                    <a:pt x="205" y="19"/>
                    <a:pt x="20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2" name="Freeform 186"/>
            <p:cNvSpPr/>
            <p:nvPr/>
          </p:nvSpPr>
          <p:spPr bwMode="auto">
            <a:xfrm>
              <a:off x="4622800" y="1774825"/>
              <a:ext cx="312738" cy="55563"/>
            </a:xfrm>
            <a:custGeom>
              <a:avLst/>
              <a:gdLst>
                <a:gd name="T0" fmla="*/ 90 w 179"/>
                <a:gd name="T1" fmla="*/ 31 h 31"/>
                <a:gd name="T2" fmla="*/ 8 w 179"/>
                <a:gd name="T3" fmla="*/ 20 h 31"/>
                <a:gd name="T4" fmla="*/ 1 w 179"/>
                <a:gd name="T5" fmla="*/ 8 h 31"/>
                <a:gd name="T6" fmla="*/ 13 w 179"/>
                <a:gd name="T7" fmla="*/ 1 h 31"/>
                <a:gd name="T8" fmla="*/ 166 w 179"/>
                <a:gd name="T9" fmla="*/ 1 h 31"/>
                <a:gd name="T10" fmla="*/ 178 w 179"/>
                <a:gd name="T11" fmla="*/ 8 h 31"/>
                <a:gd name="T12" fmla="*/ 171 w 179"/>
                <a:gd name="T13" fmla="*/ 20 h 31"/>
                <a:gd name="T14" fmla="*/ 90 w 179"/>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 h="31">
                  <a:moveTo>
                    <a:pt x="90" y="31"/>
                  </a:moveTo>
                  <a:cubicBezTo>
                    <a:pt x="62" y="31"/>
                    <a:pt x="35" y="27"/>
                    <a:pt x="8" y="20"/>
                  </a:cubicBezTo>
                  <a:cubicBezTo>
                    <a:pt x="3" y="18"/>
                    <a:pt x="0" y="13"/>
                    <a:pt x="1" y="8"/>
                  </a:cubicBezTo>
                  <a:cubicBezTo>
                    <a:pt x="3" y="3"/>
                    <a:pt x="8" y="0"/>
                    <a:pt x="13" y="1"/>
                  </a:cubicBezTo>
                  <a:cubicBezTo>
                    <a:pt x="63" y="15"/>
                    <a:pt x="116" y="15"/>
                    <a:pt x="166" y="1"/>
                  </a:cubicBezTo>
                  <a:cubicBezTo>
                    <a:pt x="171" y="0"/>
                    <a:pt x="177" y="3"/>
                    <a:pt x="178" y="8"/>
                  </a:cubicBezTo>
                  <a:cubicBezTo>
                    <a:pt x="179" y="13"/>
                    <a:pt x="176" y="18"/>
                    <a:pt x="171" y="20"/>
                  </a:cubicBezTo>
                  <a:cubicBezTo>
                    <a:pt x="145" y="27"/>
                    <a:pt x="117" y="31"/>
                    <a:pt x="90"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3" name="Freeform 187"/>
            <p:cNvSpPr/>
            <p:nvPr/>
          </p:nvSpPr>
          <p:spPr bwMode="auto">
            <a:xfrm>
              <a:off x="4622800" y="1935163"/>
              <a:ext cx="312738" cy="60325"/>
            </a:xfrm>
            <a:custGeom>
              <a:avLst/>
              <a:gdLst>
                <a:gd name="T0" fmla="*/ 11 w 179"/>
                <a:gd name="T1" fmla="*/ 34 h 35"/>
                <a:gd name="T2" fmla="*/ 1 w 179"/>
                <a:gd name="T3" fmla="*/ 27 h 35"/>
                <a:gd name="T4" fmla="*/ 8 w 179"/>
                <a:gd name="T5" fmla="*/ 15 h 35"/>
                <a:gd name="T6" fmla="*/ 171 w 179"/>
                <a:gd name="T7" fmla="*/ 15 h 35"/>
                <a:gd name="T8" fmla="*/ 178 w 179"/>
                <a:gd name="T9" fmla="*/ 27 h 35"/>
                <a:gd name="T10" fmla="*/ 166 w 179"/>
                <a:gd name="T11" fmla="*/ 33 h 35"/>
                <a:gd name="T12" fmla="*/ 13 w 179"/>
                <a:gd name="T13" fmla="*/ 33 h 35"/>
                <a:gd name="T14" fmla="*/ 11 w 179"/>
                <a:gd name="T15" fmla="*/ 3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 h="35">
                  <a:moveTo>
                    <a:pt x="11" y="34"/>
                  </a:moveTo>
                  <a:cubicBezTo>
                    <a:pt x="6" y="34"/>
                    <a:pt x="3" y="31"/>
                    <a:pt x="1" y="27"/>
                  </a:cubicBezTo>
                  <a:cubicBezTo>
                    <a:pt x="0" y="22"/>
                    <a:pt x="3" y="16"/>
                    <a:pt x="8" y="15"/>
                  </a:cubicBezTo>
                  <a:cubicBezTo>
                    <a:pt x="62" y="0"/>
                    <a:pt x="118" y="0"/>
                    <a:pt x="171" y="15"/>
                  </a:cubicBezTo>
                  <a:cubicBezTo>
                    <a:pt x="176" y="16"/>
                    <a:pt x="179" y="22"/>
                    <a:pt x="178" y="27"/>
                  </a:cubicBezTo>
                  <a:cubicBezTo>
                    <a:pt x="177" y="32"/>
                    <a:pt x="171" y="35"/>
                    <a:pt x="166" y="33"/>
                  </a:cubicBezTo>
                  <a:cubicBezTo>
                    <a:pt x="116" y="19"/>
                    <a:pt x="63" y="19"/>
                    <a:pt x="13" y="33"/>
                  </a:cubicBezTo>
                  <a:cubicBezTo>
                    <a:pt x="12" y="33"/>
                    <a:pt x="11" y="34"/>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4" name="Freeform 188"/>
            <p:cNvSpPr/>
            <p:nvPr/>
          </p:nvSpPr>
          <p:spPr bwMode="auto">
            <a:xfrm>
              <a:off x="4748213" y="1628775"/>
              <a:ext cx="84138" cy="66675"/>
            </a:xfrm>
            <a:custGeom>
              <a:avLst/>
              <a:gdLst>
                <a:gd name="T0" fmla="*/ 46 w 53"/>
                <a:gd name="T1" fmla="*/ 0 h 42"/>
                <a:gd name="T2" fmla="*/ 37 w 53"/>
                <a:gd name="T3" fmla="*/ 0 h 42"/>
                <a:gd name="T4" fmla="*/ 14 w 53"/>
                <a:gd name="T5" fmla="*/ 0 h 42"/>
                <a:gd name="T6" fmla="*/ 5 w 53"/>
                <a:gd name="T7" fmla="*/ 0 h 42"/>
                <a:gd name="T8" fmla="*/ 0 w 53"/>
                <a:gd name="T9" fmla="*/ 42 h 42"/>
                <a:gd name="T10" fmla="*/ 14 w 53"/>
                <a:gd name="T11" fmla="*/ 42 h 42"/>
                <a:gd name="T12" fmla="*/ 37 w 53"/>
                <a:gd name="T13" fmla="*/ 42 h 42"/>
                <a:gd name="T14" fmla="*/ 53 w 53"/>
                <a:gd name="T15" fmla="*/ 42 h 42"/>
                <a:gd name="T16" fmla="*/ 46 w 53"/>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2">
                  <a:moveTo>
                    <a:pt x="46" y="0"/>
                  </a:moveTo>
                  <a:lnTo>
                    <a:pt x="37" y="0"/>
                  </a:lnTo>
                  <a:lnTo>
                    <a:pt x="14" y="0"/>
                  </a:lnTo>
                  <a:lnTo>
                    <a:pt x="5" y="0"/>
                  </a:lnTo>
                  <a:lnTo>
                    <a:pt x="0" y="42"/>
                  </a:lnTo>
                  <a:lnTo>
                    <a:pt x="14" y="42"/>
                  </a:lnTo>
                  <a:lnTo>
                    <a:pt x="37" y="42"/>
                  </a:lnTo>
                  <a:lnTo>
                    <a:pt x="53" y="42"/>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5" name="Freeform 189"/>
            <p:cNvSpPr/>
            <p:nvPr/>
          </p:nvSpPr>
          <p:spPr bwMode="auto">
            <a:xfrm>
              <a:off x="4632325" y="1643063"/>
              <a:ext cx="96838" cy="93663"/>
            </a:xfrm>
            <a:custGeom>
              <a:avLst/>
              <a:gdLst>
                <a:gd name="T0" fmla="*/ 34 w 61"/>
                <a:gd name="T1" fmla="*/ 0 h 59"/>
                <a:gd name="T2" fmla="*/ 27 w 61"/>
                <a:gd name="T3" fmla="*/ 4 h 59"/>
                <a:gd name="T4" fmla="*/ 8 w 61"/>
                <a:gd name="T5" fmla="*/ 15 h 59"/>
                <a:gd name="T6" fmla="*/ 0 w 61"/>
                <a:gd name="T7" fmla="*/ 19 h 59"/>
                <a:gd name="T8" fmla="*/ 16 w 61"/>
                <a:gd name="T9" fmla="*/ 59 h 59"/>
                <a:gd name="T10" fmla="*/ 29 w 61"/>
                <a:gd name="T11" fmla="*/ 51 h 59"/>
                <a:gd name="T12" fmla="*/ 48 w 61"/>
                <a:gd name="T13" fmla="*/ 40 h 59"/>
                <a:gd name="T14" fmla="*/ 61 w 61"/>
                <a:gd name="T15" fmla="*/ 33 h 59"/>
                <a:gd name="T16" fmla="*/ 34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34" y="0"/>
                  </a:moveTo>
                  <a:lnTo>
                    <a:pt x="27" y="4"/>
                  </a:lnTo>
                  <a:lnTo>
                    <a:pt x="8" y="15"/>
                  </a:lnTo>
                  <a:lnTo>
                    <a:pt x="0" y="19"/>
                  </a:lnTo>
                  <a:lnTo>
                    <a:pt x="16" y="59"/>
                  </a:lnTo>
                  <a:lnTo>
                    <a:pt x="29" y="51"/>
                  </a:lnTo>
                  <a:lnTo>
                    <a:pt x="48" y="40"/>
                  </a:lnTo>
                  <a:lnTo>
                    <a:pt x="61" y="33"/>
                  </a:lnTo>
                  <a:lnTo>
                    <a:pt x="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6" name="Freeform 190"/>
            <p:cNvSpPr/>
            <p:nvPr/>
          </p:nvSpPr>
          <p:spPr bwMode="auto">
            <a:xfrm>
              <a:off x="4546600" y="1720850"/>
              <a:ext cx="95250" cy="96838"/>
            </a:xfrm>
            <a:custGeom>
              <a:avLst/>
              <a:gdLst>
                <a:gd name="T0" fmla="*/ 20 w 60"/>
                <a:gd name="T1" fmla="*/ 0 h 61"/>
                <a:gd name="T2" fmla="*/ 16 w 60"/>
                <a:gd name="T3" fmla="*/ 8 h 61"/>
                <a:gd name="T4" fmla="*/ 5 w 60"/>
                <a:gd name="T5" fmla="*/ 27 h 61"/>
                <a:gd name="T6" fmla="*/ 0 w 60"/>
                <a:gd name="T7" fmla="*/ 34 h 61"/>
                <a:gd name="T8" fmla="*/ 33 w 60"/>
                <a:gd name="T9" fmla="*/ 61 h 61"/>
                <a:gd name="T10" fmla="*/ 41 w 60"/>
                <a:gd name="T11" fmla="*/ 48 h 61"/>
                <a:gd name="T12" fmla="*/ 52 w 60"/>
                <a:gd name="T13" fmla="*/ 29 h 61"/>
                <a:gd name="T14" fmla="*/ 60 w 60"/>
                <a:gd name="T15" fmla="*/ 16 h 61"/>
                <a:gd name="T16" fmla="*/ 20 w 60"/>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1">
                  <a:moveTo>
                    <a:pt x="20" y="0"/>
                  </a:moveTo>
                  <a:lnTo>
                    <a:pt x="16" y="8"/>
                  </a:lnTo>
                  <a:lnTo>
                    <a:pt x="5" y="27"/>
                  </a:lnTo>
                  <a:lnTo>
                    <a:pt x="0" y="34"/>
                  </a:lnTo>
                  <a:lnTo>
                    <a:pt x="33" y="61"/>
                  </a:lnTo>
                  <a:lnTo>
                    <a:pt x="41" y="48"/>
                  </a:lnTo>
                  <a:lnTo>
                    <a:pt x="52" y="29"/>
                  </a:lnTo>
                  <a:lnTo>
                    <a:pt x="60" y="16"/>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7" name="Freeform 191"/>
            <p:cNvSpPr/>
            <p:nvPr/>
          </p:nvSpPr>
          <p:spPr bwMode="auto">
            <a:xfrm>
              <a:off x="4522788" y="1833563"/>
              <a:ext cx="66675" cy="84138"/>
            </a:xfrm>
            <a:custGeom>
              <a:avLst/>
              <a:gdLst>
                <a:gd name="T0" fmla="*/ 0 w 42"/>
                <a:gd name="T1" fmla="*/ 6 h 53"/>
                <a:gd name="T2" fmla="*/ 0 w 42"/>
                <a:gd name="T3" fmla="*/ 15 h 53"/>
                <a:gd name="T4" fmla="*/ 0 w 42"/>
                <a:gd name="T5" fmla="*/ 37 h 53"/>
                <a:gd name="T6" fmla="*/ 0 w 42"/>
                <a:gd name="T7" fmla="*/ 46 h 53"/>
                <a:gd name="T8" fmla="*/ 42 w 42"/>
                <a:gd name="T9" fmla="*/ 53 h 53"/>
                <a:gd name="T10" fmla="*/ 42 w 42"/>
                <a:gd name="T11" fmla="*/ 37 h 53"/>
                <a:gd name="T12" fmla="*/ 42 w 42"/>
                <a:gd name="T13" fmla="*/ 15 h 53"/>
                <a:gd name="T14" fmla="*/ 42 w 42"/>
                <a:gd name="T15" fmla="*/ 0 h 53"/>
                <a:gd name="T16" fmla="*/ 0 w 42"/>
                <a:gd name="T1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3">
                  <a:moveTo>
                    <a:pt x="0" y="6"/>
                  </a:moveTo>
                  <a:lnTo>
                    <a:pt x="0" y="15"/>
                  </a:lnTo>
                  <a:lnTo>
                    <a:pt x="0" y="37"/>
                  </a:lnTo>
                  <a:lnTo>
                    <a:pt x="0" y="46"/>
                  </a:lnTo>
                  <a:lnTo>
                    <a:pt x="42" y="53"/>
                  </a:lnTo>
                  <a:lnTo>
                    <a:pt x="42" y="37"/>
                  </a:lnTo>
                  <a:lnTo>
                    <a:pt x="42" y="15"/>
                  </a:lnTo>
                  <a:lnTo>
                    <a:pt x="42"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8" name="Freeform 192"/>
            <p:cNvSpPr/>
            <p:nvPr/>
          </p:nvSpPr>
          <p:spPr bwMode="auto">
            <a:xfrm>
              <a:off x="4537075" y="1935163"/>
              <a:ext cx="93663" cy="96838"/>
            </a:xfrm>
            <a:custGeom>
              <a:avLst/>
              <a:gdLst>
                <a:gd name="T0" fmla="*/ 0 w 59"/>
                <a:gd name="T1" fmla="*/ 26 h 61"/>
                <a:gd name="T2" fmla="*/ 4 w 59"/>
                <a:gd name="T3" fmla="*/ 34 h 61"/>
                <a:gd name="T4" fmla="*/ 15 w 59"/>
                <a:gd name="T5" fmla="*/ 54 h 61"/>
                <a:gd name="T6" fmla="*/ 19 w 59"/>
                <a:gd name="T7" fmla="*/ 61 h 61"/>
                <a:gd name="T8" fmla="*/ 59 w 59"/>
                <a:gd name="T9" fmla="*/ 46 h 61"/>
                <a:gd name="T10" fmla="*/ 51 w 59"/>
                <a:gd name="T11" fmla="*/ 33 h 61"/>
                <a:gd name="T12" fmla="*/ 40 w 59"/>
                <a:gd name="T13" fmla="*/ 13 h 61"/>
                <a:gd name="T14" fmla="*/ 33 w 59"/>
                <a:gd name="T15" fmla="*/ 0 h 61"/>
                <a:gd name="T16" fmla="*/ 0 w 59"/>
                <a:gd name="T17"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61">
                  <a:moveTo>
                    <a:pt x="0" y="26"/>
                  </a:moveTo>
                  <a:lnTo>
                    <a:pt x="4" y="34"/>
                  </a:lnTo>
                  <a:lnTo>
                    <a:pt x="15" y="54"/>
                  </a:lnTo>
                  <a:lnTo>
                    <a:pt x="19" y="61"/>
                  </a:lnTo>
                  <a:lnTo>
                    <a:pt x="59" y="46"/>
                  </a:lnTo>
                  <a:lnTo>
                    <a:pt x="51" y="33"/>
                  </a:lnTo>
                  <a:lnTo>
                    <a:pt x="40" y="13"/>
                  </a:lnTo>
                  <a:lnTo>
                    <a:pt x="33" y="0"/>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9" name="Freeform 193"/>
            <p:cNvSpPr/>
            <p:nvPr/>
          </p:nvSpPr>
          <p:spPr bwMode="auto">
            <a:xfrm>
              <a:off x="4614863" y="2024063"/>
              <a:ext cx="96838" cy="93663"/>
            </a:xfrm>
            <a:custGeom>
              <a:avLst/>
              <a:gdLst>
                <a:gd name="T0" fmla="*/ 0 w 61"/>
                <a:gd name="T1" fmla="*/ 39 h 59"/>
                <a:gd name="T2" fmla="*/ 8 w 61"/>
                <a:gd name="T3" fmla="*/ 44 h 59"/>
                <a:gd name="T4" fmla="*/ 27 w 61"/>
                <a:gd name="T5" fmla="*/ 55 h 59"/>
                <a:gd name="T6" fmla="*/ 34 w 61"/>
                <a:gd name="T7" fmla="*/ 59 h 59"/>
                <a:gd name="T8" fmla="*/ 61 w 61"/>
                <a:gd name="T9" fmla="*/ 26 h 59"/>
                <a:gd name="T10" fmla="*/ 48 w 61"/>
                <a:gd name="T11" fmla="*/ 19 h 59"/>
                <a:gd name="T12" fmla="*/ 29 w 61"/>
                <a:gd name="T13" fmla="*/ 8 h 59"/>
                <a:gd name="T14" fmla="*/ 16 w 61"/>
                <a:gd name="T15" fmla="*/ 0 h 59"/>
                <a:gd name="T16" fmla="*/ 0 w 61"/>
                <a:gd name="T17"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0" y="39"/>
                  </a:moveTo>
                  <a:lnTo>
                    <a:pt x="8" y="44"/>
                  </a:lnTo>
                  <a:lnTo>
                    <a:pt x="27" y="55"/>
                  </a:lnTo>
                  <a:lnTo>
                    <a:pt x="34" y="59"/>
                  </a:lnTo>
                  <a:lnTo>
                    <a:pt x="61" y="26"/>
                  </a:lnTo>
                  <a:lnTo>
                    <a:pt x="48" y="19"/>
                  </a:lnTo>
                  <a:lnTo>
                    <a:pt x="29" y="8"/>
                  </a:lnTo>
                  <a:lnTo>
                    <a:pt x="16"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0" name="Freeform 194"/>
            <p:cNvSpPr/>
            <p:nvPr/>
          </p:nvSpPr>
          <p:spPr bwMode="auto">
            <a:xfrm>
              <a:off x="4727575" y="2074863"/>
              <a:ext cx="84138" cy="66675"/>
            </a:xfrm>
            <a:custGeom>
              <a:avLst/>
              <a:gdLst>
                <a:gd name="T0" fmla="*/ 6 w 53"/>
                <a:gd name="T1" fmla="*/ 42 h 42"/>
                <a:gd name="T2" fmla="*/ 15 w 53"/>
                <a:gd name="T3" fmla="*/ 42 h 42"/>
                <a:gd name="T4" fmla="*/ 37 w 53"/>
                <a:gd name="T5" fmla="*/ 42 h 42"/>
                <a:gd name="T6" fmla="*/ 46 w 53"/>
                <a:gd name="T7" fmla="*/ 42 h 42"/>
                <a:gd name="T8" fmla="*/ 53 w 53"/>
                <a:gd name="T9" fmla="*/ 0 h 42"/>
                <a:gd name="T10" fmla="*/ 37 w 53"/>
                <a:gd name="T11" fmla="*/ 0 h 42"/>
                <a:gd name="T12" fmla="*/ 15 w 53"/>
                <a:gd name="T13" fmla="*/ 0 h 42"/>
                <a:gd name="T14" fmla="*/ 0 w 53"/>
                <a:gd name="T15" fmla="*/ 0 h 42"/>
                <a:gd name="T16" fmla="*/ 6 w 53"/>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2">
                  <a:moveTo>
                    <a:pt x="6" y="42"/>
                  </a:moveTo>
                  <a:lnTo>
                    <a:pt x="15" y="42"/>
                  </a:lnTo>
                  <a:lnTo>
                    <a:pt x="37" y="42"/>
                  </a:lnTo>
                  <a:lnTo>
                    <a:pt x="46" y="42"/>
                  </a:lnTo>
                  <a:lnTo>
                    <a:pt x="53" y="0"/>
                  </a:lnTo>
                  <a:lnTo>
                    <a:pt x="37" y="0"/>
                  </a:lnTo>
                  <a:lnTo>
                    <a:pt x="15" y="0"/>
                  </a:lnTo>
                  <a:lnTo>
                    <a:pt x="0" y="0"/>
                  </a:lnTo>
                  <a:lnTo>
                    <a:pt x="6"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1" name="Freeform 195"/>
            <p:cNvSpPr/>
            <p:nvPr/>
          </p:nvSpPr>
          <p:spPr bwMode="auto">
            <a:xfrm>
              <a:off x="4829175" y="2032000"/>
              <a:ext cx="96838" cy="96838"/>
            </a:xfrm>
            <a:custGeom>
              <a:avLst/>
              <a:gdLst>
                <a:gd name="T0" fmla="*/ 26 w 61"/>
                <a:gd name="T1" fmla="*/ 61 h 61"/>
                <a:gd name="T2" fmla="*/ 34 w 61"/>
                <a:gd name="T3" fmla="*/ 57 h 61"/>
                <a:gd name="T4" fmla="*/ 54 w 61"/>
                <a:gd name="T5" fmla="*/ 46 h 61"/>
                <a:gd name="T6" fmla="*/ 61 w 61"/>
                <a:gd name="T7" fmla="*/ 41 h 61"/>
                <a:gd name="T8" fmla="*/ 46 w 61"/>
                <a:gd name="T9" fmla="*/ 0 h 61"/>
                <a:gd name="T10" fmla="*/ 33 w 61"/>
                <a:gd name="T11" fmla="*/ 8 h 61"/>
                <a:gd name="T12" fmla="*/ 13 w 61"/>
                <a:gd name="T13" fmla="*/ 20 h 61"/>
                <a:gd name="T14" fmla="*/ 0 w 61"/>
                <a:gd name="T15" fmla="*/ 27 h 61"/>
                <a:gd name="T16" fmla="*/ 26 w 61"/>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26" y="61"/>
                  </a:moveTo>
                  <a:lnTo>
                    <a:pt x="34" y="57"/>
                  </a:lnTo>
                  <a:lnTo>
                    <a:pt x="54" y="46"/>
                  </a:lnTo>
                  <a:lnTo>
                    <a:pt x="61" y="41"/>
                  </a:lnTo>
                  <a:lnTo>
                    <a:pt x="46" y="0"/>
                  </a:lnTo>
                  <a:lnTo>
                    <a:pt x="33" y="8"/>
                  </a:lnTo>
                  <a:lnTo>
                    <a:pt x="13" y="20"/>
                  </a:lnTo>
                  <a:lnTo>
                    <a:pt x="0" y="27"/>
                  </a:lnTo>
                  <a:lnTo>
                    <a:pt x="26"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2" name="Freeform 196"/>
            <p:cNvSpPr/>
            <p:nvPr/>
          </p:nvSpPr>
          <p:spPr bwMode="auto">
            <a:xfrm>
              <a:off x="4918075" y="1952625"/>
              <a:ext cx="93663" cy="96838"/>
            </a:xfrm>
            <a:custGeom>
              <a:avLst/>
              <a:gdLst>
                <a:gd name="T0" fmla="*/ 39 w 59"/>
                <a:gd name="T1" fmla="*/ 61 h 61"/>
                <a:gd name="T2" fmla="*/ 44 w 59"/>
                <a:gd name="T3" fmla="*/ 54 h 61"/>
                <a:gd name="T4" fmla="*/ 55 w 59"/>
                <a:gd name="T5" fmla="*/ 34 h 61"/>
                <a:gd name="T6" fmla="*/ 59 w 59"/>
                <a:gd name="T7" fmla="*/ 26 h 61"/>
                <a:gd name="T8" fmla="*/ 26 w 59"/>
                <a:gd name="T9" fmla="*/ 0 h 61"/>
                <a:gd name="T10" fmla="*/ 18 w 59"/>
                <a:gd name="T11" fmla="*/ 13 h 61"/>
                <a:gd name="T12" fmla="*/ 7 w 59"/>
                <a:gd name="T13" fmla="*/ 33 h 61"/>
                <a:gd name="T14" fmla="*/ 0 w 59"/>
                <a:gd name="T15" fmla="*/ 46 h 61"/>
                <a:gd name="T16" fmla="*/ 39 w 59"/>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61">
                  <a:moveTo>
                    <a:pt x="39" y="61"/>
                  </a:moveTo>
                  <a:lnTo>
                    <a:pt x="44" y="54"/>
                  </a:lnTo>
                  <a:lnTo>
                    <a:pt x="55" y="34"/>
                  </a:lnTo>
                  <a:lnTo>
                    <a:pt x="59" y="26"/>
                  </a:lnTo>
                  <a:lnTo>
                    <a:pt x="26" y="0"/>
                  </a:lnTo>
                  <a:lnTo>
                    <a:pt x="18" y="13"/>
                  </a:lnTo>
                  <a:lnTo>
                    <a:pt x="7" y="33"/>
                  </a:lnTo>
                  <a:lnTo>
                    <a:pt x="0" y="46"/>
                  </a:lnTo>
                  <a:lnTo>
                    <a:pt x="39"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3" name="Freeform 197"/>
            <p:cNvSpPr/>
            <p:nvPr/>
          </p:nvSpPr>
          <p:spPr bwMode="auto">
            <a:xfrm>
              <a:off x="4968875" y="1854200"/>
              <a:ext cx="66675" cy="84138"/>
            </a:xfrm>
            <a:custGeom>
              <a:avLst/>
              <a:gdLst>
                <a:gd name="T0" fmla="*/ 42 w 42"/>
                <a:gd name="T1" fmla="*/ 46 h 53"/>
                <a:gd name="T2" fmla="*/ 42 w 42"/>
                <a:gd name="T3" fmla="*/ 37 h 53"/>
                <a:gd name="T4" fmla="*/ 42 w 42"/>
                <a:gd name="T5" fmla="*/ 14 h 53"/>
                <a:gd name="T6" fmla="*/ 42 w 42"/>
                <a:gd name="T7" fmla="*/ 5 h 53"/>
                <a:gd name="T8" fmla="*/ 0 w 42"/>
                <a:gd name="T9" fmla="*/ 0 h 53"/>
                <a:gd name="T10" fmla="*/ 0 w 42"/>
                <a:gd name="T11" fmla="*/ 14 h 53"/>
                <a:gd name="T12" fmla="*/ 0 w 42"/>
                <a:gd name="T13" fmla="*/ 37 h 53"/>
                <a:gd name="T14" fmla="*/ 0 w 42"/>
                <a:gd name="T15" fmla="*/ 53 h 53"/>
                <a:gd name="T16" fmla="*/ 42 w 42"/>
                <a:gd name="T17"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3">
                  <a:moveTo>
                    <a:pt x="42" y="46"/>
                  </a:moveTo>
                  <a:lnTo>
                    <a:pt x="42" y="37"/>
                  </a:lnTo>
                  <a:lnTo>
                    <a:pt x="42" y="14"/>
                  </a:lnTo>
                  <a:lnTo>
                    <a:pt x="42" y="5"/>
                  </a:lnTo>
                  <a:lnTo>
                    <a:pt x="0" y="0"/>
                  </a:lnTo>
                  <a:lnTo>
                    <a:pt x="0" y="14"/>
                  </a:lnTo>
                  <a:lnTo>
                    <a:pt x="0" y="37"/>
                  </a:lnTo>
                  <a:lnTo>
                    <a:pt x="0" y="53"/>
                  </a:lnTo>
                  <a:lnTo>
                    <a:pt x="42"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4" name="Freeform 198"/>
            <p:cNvSpPr/>
            <p:nvPr/>
          </p:nvSpPr>
          <p:spPr bwMode="auto">
            <a:xfrm>
              <a:off x="4926013" y="1738313"/>
              <a:ext cx="96838" cy="96838"/>
            </a:xfrm>
            <a:custGeom>
              <a:avLst/>
              <a:gdLst>
                <a:gd name="T0" fmla="*/ 61 w 61"/>
                <a:gd name="T1" fmla="*/ 34 h 61"/>
                <a:gd name="T2" fmla="*/ 56 w 61"/>
                <a:gd name="T3" fmla="*/ 27 h 61"/>
                <a:gd name="T4" fmla="*/ 45 w 61"/>
                <a:gd name="T5" fmla="*/ 8 h 61"/>
                <a:gd name="T6" fmla="*/ 41 w 61"/>
                <a:gd name="T7" fmla="*/ 0 h 61"/>
                <a:gd name="T8" fmla="*/ 0 w 61"/>
                <a:gd name="T9" fmla="*/ 16 h 61"/>
                <a:gd name="T10" fmla="*/ 8 w 61"/>
                <a:gd name="T11" fmla="*/ 29 h 61"/>
                <a:gd name="T12" fmla="*/ 20 w 61"/>
                <a:gd name="T13" fmla="*/ 48 h 61"/>
                <a:gd name="T14" fmla="*/ 27 w 61"/>
                <a:gd name="T15" fmla="*/ 61 h 61"/>
                <a:gd name="T16" fmla="*/ 61 w 61"/>
                <a:gd name="T17"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61" y="34"/>
                  </a:moveTo>
                  <a:lnTo>
                    <a:pt x="56" y="27"/>
                  </a:lnTo>
                  <a:lnTo>
                    <a:pt x="45" y="8"/>
                  </a:lnTo>
                  <a:lnTo>
                    <a:pt x="41" y="0"/>
                  </a:lnTo>
                  <a:lnTo>
                    <a:pt x="0" y="16"/>
                  </a:lnTo>
                  <a:lnTo>
                    <a:pt x="8" y="29"/>
                  </a:lnTo>
                  <a:lnTo>
                    <a:pt x="20" y="48"/>
                  </a:lnTo>
                  <a:lnTo>
                    <a:pt x="27" y="61"/>
                  </a:lnTo>
                  <a:lnTo>
                    <a:pt x="61"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5" name="Freeform 199"/>
            <p:cNvSpPr/>
            <p:nvPr/>
          </p:nvSpPr>
          <p:spPr bwMode="auto">
            <a:xfrm>
              <a:off x="4846638" y="1652588"/>
              <a:ext cx="96838" cy="95250"/>
            </a:xfrm>
            <a:custGeom>
              <a:avLst/>
              <a:gdLst>
                <a:gd name="T0" fmla="*/ 61 w 61"/>
                <a:gd name="T1" fmla="*/ 20 h 60"/>
                <a:gd name="T2" fmla="*/ 54 w 61"/>
                <a:gd name="T3" fmla="*/ 16 h 60"/>
                <a:gd name="T4" fmla="*/ 34 w 61"/>
                <a:gd name="T5" fmla="*/ 5 h 60"/>
                <a:gd name="T6" fmla="*/ 26 w 61"/>
                <a:gd name="T7" fmla="*/ 0 h 60"/>
                <a:gd name="T8" fmla="*/ 0 w 61"/>
                <a:gd name="T9" fmla="*/ 33 h 60"/>
                <a:gd name="T10" fmla="*/ 13 w 61"/>
                <a:gd name="T11" fmla="*/ 41 h 60"/>
                <a:gd name="T12" fmla="*/ 33 w 61"/>
                <a:gd name="T13" fmla="*/ 52 h 60"/>
                <a:gd name="T14" fmla="*/ 46 w 61"/>
                <a:gd name="T15" fmla="*/ 60 h 60"/>
                <a:gd name="T16" fmla="*/ 61 w 61"/>
                <a:gd name="T17" fmla="*/ 2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61" y="20"/>
                  </a:moveTo>
                  <a:lnTo>
                    <a:pt x="54" y="16"/>
                  </a:lnTo>
                  <a:lnTo>
                    <a:pt x="34" y="5"/>
                  </a:lnTo>
                  <a:lnTo>
                    <a:pt x="26" y="0"/>
                  </a:lnTo>
                  <a:lnTo>
                    <a:pt x="0" y="33"/>
                  </a:lnTo>
                  <a:lnTo>
                    <a:pt x="13" y="41"/>
                  </a:lnTo>
                  <a:lnTo>
                    <a:pt x="33" y="52"/>
                  </a:lnTo>
                  <a:lnTo>
                    <a:pt x="46" y="60"/>
                  </a:lnTo>
                  <a:lnTo>
                    <a:pt x="61"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6" name="Freeform 200"/>
            <p:cNvSpPr>
              <a:spLocks noEditPoints="1"/>
            </p:cNvSpPr>
            <p:nvPr/>
          </p:nvSpPr>
          <p:spPr bwMode="auto">
            <a:xfrm>
              <a:off x="4565650" y="1670050"/>
              <a:ext cx="425450" cy="428625"/>
            </a:xfrm>
            <a:custGeom>
              <a:avLst/>
              <a:gdLst>
                <a:gd name="T0" fmla="*/ 122 w 243"/>
                <a:gd name="T1" fmla="*/ 245 h 245"/>
                <a:gd name="T2" fmla="*/ 0 w 243"/>
                <a:gd name="T3" fmla="*/ 123 h 245"/>
                <a:gd name="T4" fmla="*/ 122 w 243"/>
                <a:gd name="T5" fmla="*/ 0 h 245"/>
                <a:gd name="T6" fmla="*/ 243 w 243"/>
                <a:gd name="T7" fmla="*/ 123 h 245"/>
                <a:gd name="T8" fmla="*/ 122 w 243"/>
                <a:gd name="T9" fmla="*/ 245 h 245"/>
                <a:gd name="T10" fmla="*/ 122 w 243"/>
                <a:gd name="T11" fmla="*/ 37 h 245"/>
                <a:gd name="T12" fmla="*/ 37 w 243"/>
                <a:gd name="T13" fmla="*/ 123 h 245"/>
                <a:gd name="T14" fmla="*/ 122 w 243"/>
                <a:gd name="T15" fmla="*/ 209 h 245"/>
                <a:gd name="T16" fmla="*/ 206 w 243"/>
                <a:gd name="T17" fmla="*/ 123 h 245"/>
                <a:gd name="T18" fmla="*/ 122 w 243"/>
                <a:gd name="T19" fmla="*/ 3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245">
                  <a:moveTo>
                    <a:pt x="122" y="245"/>
                  </a:moveTo>
                  <a:cubicBezTo>
                    <a:pt x="55" y="245"/>
                    <a:pt x="0" y="190"/>
                    <a:pt x="0" y="123"/>
                  </a:cubicBezTo>
                  <a:cubicBezTo>
                    <a:pt x="0" y="55"/>
                    <a:pt x="55" y="0"/>
                    <a:pt x="122" y="0"/>
                  </a:cubicBezTo>
                  <a:cubicBezTo>
                    <a:pt x="189" y="0"/>
                    <a:pt x="243" y="55"/>
                    <a:pt x="243" y="123"/>
                  </a:cubicBezTo>
                  <a:cubicBezTo>
                    <a:pt x="243" y="190"/>
                    <a:pt x="189" y="245"/>
                    <a:pt x="122" y="245"/>
                  </a:cubicBezTo>
                  <a:close/>
                  <a:moveTo>
                    <a:pt x="122" y="37"/>
                  </a:moveTo>
                  <a:cubicBezTo>
                    <a:pt x="75" y="37"/>
                    <a:pt x="37" y="75"/>
                    <a:pt x="37" y="123"/>
                  </a:cubicBezTo>
                  <a:cubicBezTo>
                    <a:pt x="37" y="170"/>
                    <a:pt x="75" y="209"/>
                    <a:pt x="122" y="209"/>
                  </a:cubicBezTo>
                  <a:cubicBezTo>
                    <a:pt x="168" y="209"/>
                    <a:pt x="206" y="170"/>
                    <a:pt x="206" y="123"/>
                  </a:cubicBezTo>
                  <a:cubicBezTo>
                    <a:pt x="206" y="75"/>
                    <a:pt x="168" y="37"/>
                    <a:pt x="122"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grpSp>
        <p:nvGrpSpPr>
          <p:cNvPr id="47" name="组合 46"/>
          <p:cNvGrpSpPr/>
          <p:nvPr/>
        </p:nvGrpSpPr>
        <p:grpSpPr>
          <a:xfrm>
            <a:off x="8998976" y="2046989"/>
            <a:ext cx="1491074" cy="1127205"/>
            <a:chOff x="4635500" y="3217068"/>
            <a:chExt cx="598488" cy="452438"/>
          </a:xfrm>
          <a:solidFill>
            <a:schemeClr val="bg1"/>
          </a:solidFill>
        </p:grpSpPr>
        <p:sp>
          <p:nvSpPr>
            <p:cNvPr id="48" name="Freeform 240"/>
            <p:cNvSpPr>
              <a:spLocks noEditPoints="1"/>
            </p:cNvSpPr>
            <p:nvPr/>
          </p:nvSpPr>
          <p:spPr bwMode="auto">
            <a:xfrm>
              <a:off x="4635500" y="3217068"/>
              <a:ext cx="512763" cy="452438"/>
            </a:xfrm>
            <a:custGeom>
              <a:avLst/>
              <a:gdLst>
                <a:gd name="T0" fmla="*/ 283 w 293"/>
                <a:gd name="T1" fmla="*/ 0 h 259"/>
                <a:gd name="T2" fmla="*/ 10 w 293"/>
                <a:gd name="T3" fmla="*/ 0 h 259"/>
                <a:gd name="T4" fmla="*/ 0 w 293"/>
                <a:gd name="T5" fmla="*/ 9 h 259"/>
                <a:gd name="T6" fmla="*/ 0 w 293"/>
                <a:gd name="T7" fmla="*/ 250 h 259"/>
                <a:gd name="T8" fmla="*/ 10 w 293"/>
                <a:gd name="T9" fmla="*/ 259 h 259"/>
                <a:gd name="T10" fmla="*/ 283 w 293"/>
                <a:gd name="T11" fmla="*/ 259 h 259"/>
                <a:gd name="T12" fmla="*/ 293 w 293"/>
                <a:gd name="T13" fmla="*/ 250 h 259"/>
                <a:gd name="T14" fmla="*/ 293 w 293"/>
                <a:gd name="T15" fmla="*/ 9 h 259"/>
                <a:gd name="T16" fmla="*/ 283 w 293"/>
                <a:gd name="T17" fmla="*/ 0 h 259"/>
                <a:gd name="T18" fmla="*/ 225 w 293"/>
                <a:gd name="T19" fmla="*/ 20 h 259"/>
                <a:gd name="T20" fmla="*/ 238 w 293"/>
                <a:gd name="T21" fmla="*/ 32 h 259"/>
                <a:gd name="T22" fmla="*/ 225 w 293"/>
                <a:gd name="T23" fmla="*/ 44 h 259"/>
                <a:gd name="T24" fmla="*/ 213 w 293"/>
                <a:gd name="T25" fmla="*/ 32 h 259"/>
                <a:gd name="T26" fmla="*/ 225 w 293"/>
                <a:gd name="T27" fmla="*/ 20 h 259"/>
                <a:gd name="T28" fmla="*/ 189 w 293"/>
                <a:gd name="T29" fmla="*/ 20 h 259"/>
                <a:gd name="T30" fmla="*/ 201 w 293"/>
                <a:gd name="T31" fmla="*/ 32 h 259"/>
                <a:gd name="T32" fmla="*/ 189 w 293"/>
                <a:gd name="T33" fmla="*/ 44 h 259"/>
                <a:gd name="T34" fmla="*/ 177 w 293"/>
                <a:gd name="T35" fmla="*/ 32 h 259"/>
                <a:gd name="T36" fmla="*/ 189 w 293"/>
                <a:gd name="T37" fmla="*/ 20 h 259"/>
                <a:gd name="T38" fmla="*/ 274 w 293"/>
                <a:gd name="T39" fmla="*/ 241 h 259"/>
                <a:gd name="T40" fmla="*/ 19 w 293"/>
                <a:gd name="T41" fmla="*/ 241 h 259"/>
                <a:gd name="T42" fmla="*/ 19 w 293"/>
                <a:gd name="T43" fmla="*/ 65 h 259"/>
                <a:gd name="T44" fmla="*/ 274 w 293"/>
                <a:gd name="T45" fmla="*/ 65 h 259"/>
                <a:gd name="T46" fmla="*/ 274 w 293"/>
                <a:gd name="T47" fmla="*/ 241 h 259"/>
                <a:gd name="T48" fmla="*/ 262 w 293"/>
                <a:gd name="T49" fmla="*/ 44 h 259"/>
                <a:gd name="T50" fmla="*/ 249 w 293"/>
                <a:gd name="T51" fmla="*/ 32 h 259"/>
                <a:gd name="T52" fmla="*/ 262 w 293"/>
                <a:gd name="T53" fmla="*/ 20 h 259"/>
                <a:gd name="T54" fmla="*/ 274 w 293"/>
                <a:gd name="T55" fmla="*/ 32 h 259"/>
                <a:gd name="T56" fmla="*/ 262 w 293"/>
                <a:gd name="T57" fmla="*/ 44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3" h="259">
                  <a:moveTo>
                    <a:pt x="283" y="0"/>
                  </a:moveTo>
                  <a:cubicBezTo>
                    <a:pt x="10" y="0"/>
                    <a:pt x="10" y="0"/>
                    <a:pt x="10" y="0"/>
                  </a:cubicBezTo>
                  <a:cubicBezTo>
                    <a:pt x="4" y="0"/>
                    <a:pt x="0" y="4"/>
                    <a:pt x="0" y="9"/>
                  </a:cubicBezTo>
                  <a:cubicBezTo>
                    <a:pt x="0" y="250"/>
                    <a:pt x="0" y="250"/>
                    <a:pt x="0" y="250"/>
                  </a:cubicBezTo>
                  <a:cubicBezTo>
                    <a:pt x="0" y="255"/>
                    <a:pt x="4" y="259"/>
                    <a:pt x="10" y="259"/>
                  </a:cubicBezTo>
                  <a:cubicBezTo>
                    <a:pt x="283" y="259"/>
                    <a:pt x="283" y="259"/>
                    <a:pt x="283" y="259"/>
                  </a:cubicBezTo>
                  <a:cubicBezTo>
                    <a:pt x="288" y="259"/>
                    <a:pt x="293" y="255"/>
                    <a:pt x="293" y="250"/>
                  </a:cubicBezTo>
                  <a:cubicBezTo>
                    <a:pt x="293" y="9"/>
                    <a:pt x="293" y="9"/>
                    <a:pt x="293" y="9"/>
                  </a:cubicBezTo>
                  <a:cubicBezTo>
                    <a:pt x="293" y="4"/>
                    <a:pt x="288" y="0"/>
                    <a:pt x="283" y="0"/>
                  </a:cubicBezTo>
                  <a:close/>
                  <a:moveTo>
                    <a:pt x="225" y="20"/>
                  </a:moveTo>
                  <a:cubicBezTo>
                    <a:pt x="232" y="20"/>
                    <a:pt x="238" y="25"/>
                    <a:pt x="238" y="32"/>
                  </a:cubicBezTo>
                  <a:cubicBezTo>
                    <a:pt x="238" y="39"/>
                    <a:pt x="232" y="44"/>
                    <a:pt x="225" y="44"/>
                  </a:cubicBezTo>
                  <a:cubicBezTo>
                    <a:pt x="218" y="44"/>
                    <a:pt x="213" y="39"/>
                    <a:pt x="213" y="32"/>
                  </a:cubicBezTo>
                  <a:cubicBezTo>
                    <a:pt x="213" y="25"/>
                    <a:pt x="218" y="20"/>
                    <a:pt x="225" y="20"/>
                  </a:cubicBezTo>
                  <a:close/>
                  <a:moveTo>
                    <a:pt x="189" y="20"/>
                  </a:moveTo>
                  <a:cubicBezTo>
                    <a:pt x="196" y="20"/>
                    <a:pt x="201" y="25"/>
                    <a:pt x="201" y="32"/>
                  </a:cubicBezTo>
                  <a:cubicBezTo>
                    <a:pt x="201" y="39"/>
                    <a:pt x="196" y="44"/>
                    <a:pt x="189" y="44"/>
                  </a:cubicBezTo>
                  <a:cubicBezTo>
                    <a:pt x="182" y="44"/>
                    <a:pt x="177" y="39"/>
                    <a:pt x="177" y="32"/>
                  </a:cubicBezTo>
                  <a:cubicBezTo>
                    <a:pt x="177" y="25"/>
                    <a:pt x="182" y="20"/>
                    <a:pt x="189" y="20"/>
                  </a:cubicBezTo>
                  <a:close/>
                  <a:moveTo>
                    <a:pt x="274" y="241"/>
                  </a:moveTo>
                  <a:cubicBezTo>
                    <a:pt x="19" y="241"/>
                    <a:pt x="19" y="241"/>
                    <a:pt x="19" y="241"/>
                  </a:cubicBezTo>
                  <a:cubicBezTo>
                    <a:pt x="19" y="65"/>
                    <a:pt x="19" y="65"/>
                    <a:pt x="19" y="65"/>
                  </a:cubicBezTo>
                  <a:cubicBezTo>
                    <a:pt x="274" y="65"/>
                    <a:pt x="274" y="65"/>
                    <a:pt x="274" y="65"/>
                  </a:cubicBezTo>
                  <a:lnTo>
                    <a:pt x="274" y="241"/>
                  </a:lnTo>
                  <a:close/>
                  <a:moveTo>
                    <a:pt x="262" y="44"/>
                  </a:moveTo>
                  <a:cubicBezTo>
                    <a:pt x="255" y="44"/>
                    <a:pt x="249" y="39"/>
                    <a:pt x="249" y="32"/>
                  </a:cubicBezTo>
                  <a:cubicBezTo>
                    <a:pt x="249" y="25"/>
                    <a:pt x="255" y="20"/>
                    <a:pt x="262" y="20"/>
                  </a:cubicBezTo>
                  <a:cubicBezTo>
                    <a:pt x="269" y="20"/>
                    <a:pt x="274" y="25"/>
                    <a:pt x="274" y="32"/>
                  </a:cubicBezTo>
                  <a:cubicBezTo>
                    <a:pt x="274" y="39"/>
                    <a:pt x="269" y="44"/>
                    <a:pt x="26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9" name="Freeform 241"/>
            <p:cNvSpPr/>
            <p:nvPr/>
          </p:nvSpPr>
          <p:spPr bwMode="auto">
            <a:xfrm>
              <a:off x="4983163" y="3523456"/>
              <a:ext cx="47625" cy="49213"/>
            </a:xfrm>
            <a:custGeom>
              <a:avLst/>
              <a:gdLst>
                <a:gd name="T0" fmla="*/ 9 w 30"/>
                <a:gd name="T1" fmla="*/ 0 h 31"/>
                <a:gd name="T2" fmla="*/ 8 w 30"/>
                <a:gd name="T3" fmla="*/ 2 h 31"/>
                <a:gd name="T4" fmla="*/ 0 w 30"/>
                <a:gd name="T5" fmla="*/ 31 h 31"/>
                <a:gd name="T6" fmla="*/ 28 w 30"/>
                <a:gd name="T7" fmla="*/ 22 h 31"/>
                <a:gd name="T8" fmla="*/ 30 w 30"/>
                <a:gd name="T9" fmla="*/ 22 h 31"/>
                <a:gd name="T10" fmla="*/ 9 w 30"/>
                <a:gd name="T11" fmla="*/ 0 h 31"/>
              </a:gdLst>
              <a:ahLst/>
              <a:cxnLst>
                <a:cxn ang="0">
                  <a:pos x="T0" y="T1"/>
                </a:cxn>
                <a:cxn ang="0">
                  <a:pos x="T2" y="T3"/>
                </a:cxn>
                <a:cxn ang="0">
                  <a:pos x="T4" y="T5"/>
                </a:cxn>
                <a:cxn ang="0">
                  <a:pos x="T6" y="T7"/>
                </a:cxn>
                <a:cxn ang="0">
                  <a:pos x="T8" y="T9"/>
                </a:cxn>
                <a:cxn ang="0">
                  <a:pos x="T10" y="T11"/>
                </a:cxn>
              </a:cxnLst>
              <a:rect l="0" t="0" r="r" b="b"/>
              <a:pathLst>
                <a:path w="30" h="31">
                  <a:moveTo>
                    <a:pt x="9" y="0"/>
                  </a:moveTo>
                  <a:lnTo>
                    <a:pt x="8" y="2"/>
                  </a:lnTo>
                  <a:lnTo>
                    <a:pt x="0" y="31"/>
                  </a:lnTo>
                  <a:lnTo>
                    <a:pt x="28" y="22"/>
                  </a:lnTo>
                  <a:lnTo>
                    <a:pt x="30" y="22"/>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0" name="Freeform 243"/>
            <p:cNvSpPr/>
            <p:nvPr/>
          </p:nvSpPr>
          <p:spPr bwMode="auto">
            <a:xfrm>
              <a:off x="5019675" y="3320256"/>
              <a:ext cx="214313" cy="215900"/>
            </a:xfrm>
            <a:custGeom>
              <a:avLst/>
              <a:gdLst>
                <a:gd name="T0" fmla="*/ 84 w 122"/>
                <a:gd name="T1" fmla="*/ 0 h 123"/>
                <a:gd name="T2" fmla="*/ 83 w 122"/>
                <a:gd name="T3" fmla="*/ 1 h 123"/>
                <a:gd name="T4" fmla="*/ 4 w 122"/>
                <a:gd name="T5" fmla="*/ 81 h 123"/>
                <a:gd name="T6" fmla="*/ 4 w 122"/>
                <a:gd name="T7" fmla="*/ 94 h 123"/>
                <a:gd name="T8" fmla="*/ 5 w 122"/>
                <a:gd name="T9" fmla="*/ 95 h 123"/>
                <a:gd name="T10" fmla="*/ 14 w 122"/>
                <a:gd name="T11" fmla="*/ 97 h 123"/>
                <a:gd name="T12" fmla="*/ 16 w 122"/>
                <a:gd name="T13" fmla="*/ 106 h 123"/>
                <a:gd name="T14" fmla="*/ 17 w 122"/>
                <a:gd name="T15" fmla="*/ 107 h 123"/>
                <a:gd name="T16" fmla="*/ 26 w 122"/>
                <a:gd name="T17" fmla="*/ 109 h 123"/>
                <a:gd name="T18" fmla="*/ 28 w 122"/>
                <a:gd name="T19" fmla="*/ 118 h 123"/>
                <a:gd name="T20" fmla="*/ 29 w 122"/>
                <a:gd name="T21" fmla="*/ 119 h 123"/>
                <a:gd name="T22" fmla="*/ 42 w 122"/>
                <a:gd name="T23" fmla="*/ 119 h 123"/>
                <a:gd name="T24" fmla="*/ 122 w 122"/>
                <a:gd name="T25" fmla="*/ 40 h 123"/>
                <a:gd name="T26" fmla="*/ 122 w 122"/>
                <a:gd name="T27" fmla="*/ 39 h 123"/>
                <a:gd name="T28" fmla="*/ 84 w 122"/>
                <a:gd name="T2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 h="123">
                  <a:moveTo>
                    <a:pt x="84" y="0"/>
                  </a:moveTo>
                  <a:cubicBezTo>
                    <a:pt x="84" y="1"/>
                    <a:pt x="84" y="1"/>
                    <a:pt x="83" y="1"/>
                  </a:cubicBezTo>
                  <a:cubicBezTo>
                    <a:pt x="4" y="81"/>
                    <a:pt x="4" y="81"/>
                    <a:pt x="4" y="81"/>
                  </a:cubicBezTo>
                  <a:cubicBezTo>
                    <a:pt x="0" y="84"/>
                    <a:pt x="0" y="90"/>
                    <a:pt x="4" y="94"/>
                  </a:cubicBezTo>
                  <a:cubicBezTo>
                    <a:pt x="5" y="95"/>
                    <a:pt x="5" y="95"/>
                    <a:pt x="5" y="95"/>
                  </a:cubicBezTo>
                  <a:cubicBezTo>
                    <a:pt x="7" y="97"/>
                    <a:pt x="11" y="98"/>
                    <a:pt x="14" y="97"/>
                  </a:cubicBezTo>
                  <a:cubicBezTo>
                    <a:pt x="13" y="100"/>
                    <a:pt x="13" y="103"/>
                    <a:pt x="16" y="106"/>
                  </a:cubicBezTo>
                  <a:cubicBezTo>
                    <a:pt x="17" y="107"/>
                    <a:pt x="17" y="107"/>
                    <a:pt x="17" y="107"/>
                  </a:cubicBezTo>
                  <a:cubicBezTo>
                    <a:pt x="19" y="109"/>
                    <a:pt x="23" y="110"/>
                    <a:pt x="26" y="109"/>
                  </a:cubicBezTo>
                  <a:cubicBezTo>
                    <a:pt x="25" y="112"/>
                    <a:pt x="26" y="116"/>
                    <a:pt x="28" y="118"/>
                  </a:cubicBezTo>
                  <a:cubicBezTo>
                    <a:pt x="29" y="119"/>
                    <a:pt x="29" y="119"/>
                    <a:pt x="29" y="119"/>
                  </a:cubicBezTo>
                  <a:cubicBezTo>
                    <a:pt x="33" y="123"/>
                    <a:pt x="39" y="123"/>
                    <a:pt x="42" y="119"/>
                  </a:cubicBezTo>
                  <a:cubicBezTo>
                    <a:pt x="122" y="40"/>
                    <a:pt x="122" y="40"/>
                    <a:pt x="122" y="40"/>
                  </a:cubicBezTo>
                  <a:cubicBezTo>
                    <a:pt x="122" y="39"/>
                    <a:pt x="122" y="39"/>
                    <a:pt x="122" y="39"/>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1" name="Rectangle 244"/>
            <p:cNvSpPr>
              <a:spLocks noChangeArrowheads="1"/>
            </p:cNvSpPr>
            <p:nvPr/>
          </p:nvSpPr>
          <p:spPr bwMode="auto">
            <a:xfrm>
              <a:off x="4703763" y="3391693"/>
              <a:ext cx="166688"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2" name="Rectangle 245"/>
            <p:cNvSpPr>
              <a:spLocks noChangeArrowheads="1"/>
            </p:cNvSpPr>
            <p:nvPr/>
          </p:nvSpPr>
          <p:spPr bwMode="auto">
            <a:xfrm>
              <a:off x="4703763" y="3445668"/>
              <a:ext cx="26193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3" name="Rectangle 246"/>
            <p:cNvSpPr>
              <a:spLocks noChangeArrowheads="1"/>
            </p:cNvSpPr>
            <p:nvPr/>
          </p:nvSpPr>
          <p:spPr bwMode="auto">
            <a:xfrm>
              <a:off x="4703763" y="3501231"/>
              <a:ext cx="26193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54" name="Rectangle 247"/>
            <p:cNvSpPr>
              <a:spLocks noChangeArrowheads="1"/>
            </p:cNvSpPr>
            <p:nvPr/>
          </p:nvSpPr>
          <p:spPr bwMode="auto">
            <a:xfrm>
              <a:off x="4703763" y="3555206"/>
              <a:ext cx="26193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grpSp>
      <p:sp>
        <p:nvSpPr>
          <p:cNvPr id="55" name="文本框 54"/>
          <p:cNvSpPr txBox="1"/>
          <p:nvPr/>
        </p:nvSpPr>
        <p:spPr>
          <a:xfrm>
            <a:off x="421345" y="3739135"/>
            <a:ext cx="522900" cy="523220"/>
          </a:xfrm>
          <a:prstGeom prst="rect">
            <a:avLst/>
          </a:prstGeom>
          <a:noFill/>
        </p:spPr>
        <p:txBody>
          <a:bodyPr wrap="none" rtlCol="0">
            <a:spAutoFit/>
          </a:bodyPr>
          <a:lstStyle/>
          <a:p>
            <a:r>
              <a:rPr lang="en-US" altLang="zh-CN" sz="2800" b="1">
                <a:solidFill>
                  <a:srgbClr val="EDD84B"/>
                </a:solidFill>
                <a:latin typeface="微软雅黑 Light" panose="020B0502040204020203" pitchFamily="34" charset="-122"/>
                <a:ea typeface="微软雅黑 Light" panose="020B0502040204020203" pitchFamily="34" charset="-122"/>
              </a:rPr>
              <a:t>01</a:t>
            </a:r>
            <a:endParaRPr lang="zh-CN" altLang="en-US" sz="2800" b="1">
              <a:solidFill>
                <a:srgbClr val="EDD84B"/>
              </a:solidFill>
              <a:latin typeface="微软雅黑 Light" panose="020B0502040204020203" pitchFamily="34" charset="-122"/>
              <a:ea typeface="微软雅黑 Light" panose="020B0502040204020203" pitchFamily="34" charset="-122"/>
            </a:endParaRPr>
          </a:p>
        </p:txBody>
      </p:sp>
      <p:sp>
        <p:nvSpPr>
          <p:cNvPr id="56" name="文本框 55"/>
          <p:cNvSpPr txBox="1"/>
          <p:nvPr/>
        </p:nvSpPr>
        <p:spPr>
          <a:xfrm>
            <a:off x="421345" y="4174162"/>
            <a:ext cx="2407372" cy="346570"/>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a:t>
            </a:r>
            <a:r>
              <a:rPr lang="en-US" altLang="zh-CN" sz="1400">
                <a:solidFill>
                  <a:schemeClr val="bg1"/>
                </a:solidFill>
                <a:latin typeface="微软雅黑 Light" panose="020B0502040204020203" pitchFamily="34" charset="-122"/>
                <a:ea typeface="微软雅黑 Light" panose="020B0502040204020203" pitchFamily="34" charset="-122"/>
              </a:rPr>
              <a:t>sit amet.</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57" name="文本框 56"/>
          <p:cNvSpPr txBox="1"/>
          <p:nvPr/>
        </p:nvSpPr>
        <p:spPr>
          <a:xfrm>
            <a:off x="3287101" y="2113210"/>
            <a:ext cx="585417" cy="523220"/>
          </a:xfrm>
          <a:prstGeom prst="rect">
            <a:avLst/>
          </a:prstGeom>
          <a:noFill/>
        </p:spPr>
        <p:txBody>
          <a:bodyPr wrap="none" rtlCol="0">
            <a:spAutoFit/>
          </a:bodyPr>
          <a:lstStyle/>
          <a:p>
            <a:r>
              <a:rPr lang="en-US" altLang="zh-CN" sz="2800" b="1">
                <a:solidFill>
                  <a:srgbClr val="EDD84B"/>
                </a:solidFill>
                <a:latin typeface="微软雅黑 Light" panose="020B0502040204020203" pitchFamily="34" charset="-122"/>
                <a:ea typeface="微软雅黑 Light" panose="020B0502040204020203" pitchFamily="34" charset="-122"/>
              </a:rPr>
              <a:t>02</a:t>
            </a:r>
            <a:endParaRPr lang="zh-CN" altLang="en-US" sz="2800" b="1">
              <a:solidFill>
                <a:srgbClr val="EDD84B"/>
              </a:solidFill>
              <a:latin typeface="微软雅黑 Light" panose="020B0502040204020203" pitchFamily="34" charset="-122"/>
              <a:ea typeface="微软雅黑 Light" panose="020B0502040204020203" pitchFamily="34" charset="-122"/>
            </a:endParaRPr>
          </a:p>
        </p:txBody>
      </p:sp>
      <p:sp>
        <p:nvSpPr>
          <p:cNvPr id="58" name="文本框 57"/>
          <p:cNvSpPr txBox="1"/>
          <p:nvPr/>
        </p:nvSpPr>
        <p:spPr>
          <a:xfrm>
            <a:off x="3287101" y="2548237"/>
            <a:ext cx="2407372" cy="346570"/>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a:t>
            </a:r>
            <a:r>
              <a:rPr lang="en-US" altLang="zh-CN" sz="1400">
                <a:solidFill>
                  <a:schemeClr val="bg1"/>
                </a:solidFill>
                <a:latin typeface="微软雅黑 Light" panose="020B0502040204020203" pitchFamily="34" charset="-122"/>
                <a:ea typeface="微软雅黑 Light" panose="020B0502040204020203" pitchFamily="34" charset="-122"/>
              </a:rPr>
              <a:t>sit amet.</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59" name="文本框 58"/>
          <p:cNvSpPr txBox="1"/>
          <p:nvPr/>
        </p:nvSpPr>
        <p:spPr>
          <a:xfrm>
            <a:off x="8423072" y="5326162"/>
            <a:ext cx="585417" cy="523220"/>
          </a:xfrm>
          <a:prstGeom prst="rect">
            <a:avLst/>
          </a:prstGeom>
          <a:noFill/>
        </p:spPr>
        <p:txBody>
          <a:bodyPr wrap="none" rtlCol="0">
            <a:spAutoFit/>
          </a:bodyPr>
          <a:lstStyle/>
          <a:p>
            <a:r>
              <a:rPr lang="en-US" altLang="zh-CN" sz="2800" b="1">
                <a:solidFill>
                  <a:srgbClr val="EDD84B"/>
                </a:solidFill>
                <a:latin typeface="微软雅黑 Light" panose="020B0502040204020203" pitchFamily="34" charset="-122"/>
                <a:ea typeface="微软雅黑 Light" panose="020B0502040204020203" pitchFamily="34" charset="-122"/>
              </a:rPr>
              <a:t>03</a:t>
            </a:r>
            <a:endParaRPr lang="zh-CN" altLang="en-US" sz="2800" b="1">
              <a:solidFill>
                <a:srgbClr val="EDD84B"/>
              </a:solidFill>
              <a:latin typeface="微软雅黑 Light" panose="020B0502040204020203" pitchFamily="34" charset="-122"/>
              <a:ea typeface="微软雅黑 Light" panose="020B0502040204020203" pitchFamily="34" charset="-122"/>
            </a:endParaRPr>
          </a:p>
        </p:txBody>
      </p:sp>
      <p:sp>
        <p:nvSpPr>
          <p:cNvPr id="60" name="文本框 59"/>
          <p:cNvSpPr txBox="1"/>
          <p:nvPr/>
        </p:nvSpPr>
        <p:spPr>
          <a:xfrm>
            <a:off x="8423072" y="5761189"/>
            <a:ext cx="2407372" cy="346570"/>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a:t>
            </a:r>
            <a:r>
              <a:rPr lang="en-US" altLang="zh-CN" sz="1400">
                <a:solidFill>
                  <a:schemeClr val="bg1"/>
                </a:solidFill>
                <a:latin typeface="微软雅黑 Light" panose="020B0502040204020203" pitchFamily="34" charset="-122"/>
                <a:ea typeface="微软雅黑 Light" panose="020B0502040204020203" pitchFamily="34" charset="-122"/>
              </a:rPr>
              <a:t>sit amet.</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61" name="文本框 60"/>
          <p:cNvSpPr txBox="1"/>
          <p:nvPr/>
        </p:nvSpPr>
        <p:spPr>
          <a:xfrm>
            <a:off x="9691058" y="564442"/>
            <a:ext cx="591829" cy="523220"/>
          </a:xfrm>
          <a:prstGeom prst="rect">
            <a:avLst/>
          </a:prstGeom>
          <a:noFill/>
        </p:spPr>
        <p:txBody>
          <a:bodyPr wrap="none" rtlCol="0">
            <a:spAutoFit/>
          </a:bodyPr>
          <a:lstStyle/>
          <a:p>
            <a:r>
              <a:rPr lang="en-US" altLang="zh-CN" sz="2800" b="1">
                <a:solidFill>
                  <a:srgbClr val="EDD84B"/>
                </a:solidFill>
                <a:latin typeface="微软雅黑 Light" panose="020B0502040204020203" pitchFamily="34" charset="-122"/>
                <a:ea typeface="微软雅黑 Light" panose="020B0502040204020203" pitchFamily="34" charset="-122"/>
              </a:rPr>
              <a:t>04</a:t>
            </a:r>
            <a:endParaRPr lang="zh-CN" altLang="en-US" sz="2800" b="1">
              <a:solidFill>
                <a:srgbClr val="EDD84B"/>
              </a:solidFill>
              <a:latin typeface="微软雅黑 Light" panose="020B0502040204020203" pitchFamily="34" charset="-122"/>
              <a:ea typeface="微软雅黑 Light" panose="020B0502040204020203" pitchFamily="34" charset="-122"/>
            </a:endParaRPr>
          </a:p>
        </p:txBody>
      </p:sp>
      <p:sp>
        <p:nvSpPr>
          <p:cNvPr id="62" name="文本框 61"/>
          <p:cNvSpPr txBox="1"/>
          <p:nvPr/>
        </p:nvSpPr>
        <p:spPr>
          <a:xfrm>
            <a:off x="9691058" y="999469"/>
            <a:ext cx="2407372" cy="346570"/>
          </a:xfrm>
          <a:prstGeom prst="rect">
            <a:avLst/>
          </a:prstGeom>
          <a:noFill/>
        </p:spPr>
        <p:txBody>
          <a:bodyPr wrap="square" rtlCol="0">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a:t>
            </a:r>
            <a:r>
              <a:rPr lang="en-US" altLang="zh-CN" sz="1400">
                <a:solidFill>
                  <a:schemeClr val="bg1"/>
                </a:solidFill>
                <a:latin typeface="微软雅黑 Light" panose="020B0502040204020203" pitchFamily="34" charset="-122"/>
                <a:ea typeface="微软雅黑 Light" panose="020B0502040204020203" pitchFamily="34" charset="-122"/>
              </a:rPr>
              <a:t>sit amet.</a:t>
            </a:r>
            <a:endParaRPr lang="en-US" altLang="zh-CN" sz="1400" dirty="0">
              <a:solidFill>
                <a:schemeClr val="bg1"/>
              </a:solidFill>
              <a:latin typeface="微软雅黑 Light" panose="020B0502040204020203" pitchFamily="34" charset="-122"/>
              <a:ea typeface="微软雅黑 Light" panose="020B0502040204020203" pitchFamily="34" charset="-122"/>
            </a:endParaRPr>
          </a:p>
        </p:txBody>
      </p:sp>
    </p:spTree>
    <p:custDataLst>
      <p:tags r:id="rId1"/>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338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弧形 2"/>
          <p:cNvSpPr/>
          <p:nvPr/>
        </p:nvSpPr>
        <p:spPr>
          <a:xfrm>
            <a:off x="318228" y="292100"/>
            <a:ext cx="610437" cy="610437"/>
          </a:xfrm>
          <a:prstGeom prst="arc">
            <a:avLst>
              <a:gd name="adj1" fmla="val 6452328"/>
              <a:gd name="adj2" fmla="val 18734586"/>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418647" y="440872"/>
            <a:ext cx="2121569" cy="461665"/>
          </a:xfrm>
          <a:prstGeom prst="rect">
            <a:avLst/>
          </a:prstGeom>
          <a:noFill/>
        </p:spPr>
        <p:txBody>
          <a:bodyPr wrap="square" rtlCol="0">
            <a:spAutoFit/>
          </a:bodyPr>
          <a:lstStyle/>
          <a:p>
            <a:r>
              <a:rPr lang="zh-CN" altLang="en-US" sz="2400">
                <a:solidFill>
                  <a:srgbClr val="EDD84B"/>
                </a:solidFill>
                <a:latin typeface="思源宋體 Heavy" panose="02020900000000000000" pitchFamily="18" charset="-128"/>
                <a:ea typeface="思源宋體 Heavy" panose="02020900000000000000" pitchFamily="18" charset="-128"/>
              </a:rPr>
              <a:t>这里填写名称</a:t>
            </a:r>
            <a:endParaRPr lang="zh-CN" altLang="en-US" sz="2400">
              <a:solidFill>
                <a:srgbClr val="EDD84B"/>
              </a:solidFill>
              <a:latin typeface="思源宋體 Heavy" panose="02020900000000000000" pitchFamily="18" charset="-128"/>
              <a:ea typeface="思源宋體 Heavy" panose="02020900000000000000" pitchFamily="18" charset="-128"/>
            </a:endParaRPr>
          </a:p>
        </p:txBody>
      </p:sp>
      <p:sp>
        <p:nvSpPr>
          <p:cNvPr id="8" name="文本框 7"/>
          <p:cNvSpPr txBox="1"/>
          <p:nvPr/>
        </p:nvSpPr>
        <p:spPr>
          <a:xfrm>
            <a:off x="942974" y="1708554"/>
            <a:ext cx="10391775" cy="906723"/>
          </a:xfrm>
          <a:prstGeom prst="rect">
            <a:avLst/>
          </a:prstGeom>
          <a:noFill/>
        </p:spPr>
        <p:txBody>
          <a:bodyPr wrap="square" rtlCol="0">
            <a:spAutoFit/>
          </a:bodyPr>
          <a:lstStyle/>
          <a:p>
            <a:pPr algn="ct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Lorem ipsum dolor sit amet, consectetuer adipiscing elit. Maecenas porttitor congue massa. Fusce posuere, magna sed pulvinar ultricies, purus lectus malesuada libero, sit amet commodo magna eros </a:t>
            </a:r>
            <a:r>
              <a:rPr lang="en-US" altLang="zh-CN" sz="1400">
                <a:solidFill>
                  <a:schemeClr val="bg1"/>
                </a:solidFill>
                <a:latin typeface="微软雅黑 Light" panose="020B0502040204020203" pitchFamily="34" charset="-122"/>
                <a:ea typeface="微软雅黑 Light" panose="020B0502040204020203" pitchFamily="34" charset="-122"/>
              </a:rPr>
              <a:t>quis urna.Nunc </a:t>
            </a:r>
            <a:r>
              <a:rPr lang="en-US" altLang="zh-CN" sz="1400" dirty="0">
                <a:solidFill>
                  <a:schemeClr val="bg1"/>
                </a:solidFill>
                <a:latin typeface="微软雅黑 Light" panose="020B0502040204020203" pitchFamily="34" charset="-122"/>
                <a:ea typeface="微软雅黑 Light" panose="020B0502040204020203" pitchFamily="34" charset="-122"/>
              </a:rPr>
              <a:t>viverra imperdiet enim. Fusce est. Vivamus a </a:t>
            </a:r>
            <a:r>
              <a:rPr lang="en-US" altLang="zh-CN" sz="1400">
                <a:solidFill>
                  <a:schemeClr val="bg1"/>
                </a:solidFill>
                <a:latin typeface="微软雅黑 Light" panose="020B0502040204020203" pitchFamily="34" charset="-122"/>
                <a:ea typeface="微软雅黑 Light" panose="020B0502040204020203" pitchFamily="34" charset="-122"/>
              </a:rPr>
              <a:t>tellus. magna eros quis urna.Nunc viverra imperdiet enim. . magna eros quis urna.Nunc viverra imperdiet enim</a:t>
            </a:r>
            <a:endParaRPr lang="en-US" altLang="zh-CN" sz="1400">
              <a:solidFill>
                <a:schemeClr val="bg1"/>
              </a:solidFill>
              <a:latin typeface="微软雅黑 Light" panose="020B0502040204020203" pitchFamily="34" charset="-122"/>
              <a:ea typeface="微软雅黑 Light" panose="020B0502040204020203" pitchFamily="34" charset="-122"/>
            </a:endParaRPr>
          </a:p>
        </p:txBody>
      </p:sp>
      <p:grpSp>
        <p:nvGrpSpPr>
          <p:cNvPr id="9" name="组合 8"/>
          <p:cNvGrpSpPr/>
          <p:nvPr/>
        </p:nvGrpSpPr>
        <p:grpSpPr>
          <a:xfrm>
            <a:off x="6037292" y="2872607"/>
            <a:ext cx="185839" cy="341911"/>
            <a:chOff x="9955434" y="-3456605"/>
            <a:chExt cx="832991" cy="1532555"/>
          </a:xfrm>
          <a:solidFill>
            <a:srgbClr val="EDD84B"/>
          </a:solidFill>
        </p:grpSpPr>
        <p:cxnSp>
          <p:nvCxnSpPr>
            <p:cNvPr id="10" name="直接连接符 9"/>
            <p:cNvCxnSpPr/>
            <p:nvPr/>
          </p:nvCxnSpPr>
          <p:spPr>
            <a:xfrm>
              <a:off x="10382246" y="-3456605"/>
              <a:ext cx="4" cy="1532555"/>
            </a:xfrm>
            <a:prstGeom prst="line">
              <a:avLst/>
            </a:prstGeom>
            <a:grpFill/>
            <a:ln w="38100">
              <a:solidFill>
                <a:srgbClr val="EDD84B"/>
              </a:solidFill>
            </a:ln>
          </p:spPr>
          <p:style>
            <a:lnRef idx="1">
              <a:schemeClr val="accent1"/>
            </a:lnRef>
            <a:fillRef idx="0">
              <a:schemeClr val="accent1"/>
            </a:fillRef>
            <a:effectRef idx="0">
              <a:schemeClr val="accent1"/>
            </a:effectRef>
            <a:fontRef idx="minor">
              <a:schemeClr val="tx1"/>
            </a:fontRef>
          </p:style>
        </p:cxnSp>
        <p:sp>
          <p:nvSpPr>
            <p:cNvPr id="11" name="半闭框 10"/>
            <p:cNvSpPr/>
            <p:nvPr/>
          </p:nvSpPr>
          <p:spPr>
            <a:xfrm rot="13435552">
              <a:off x="9955434" y="-2814176"/>
              <a:ext cx="832991" cy="832990"/>
            </a:xfrm>
            <a:prstGeom prst="halfFrame">
              <a:avLst>
                <a:gd name="adj1" fmla="val 21480"/>
                <a:gd name="adj2" fmla="val 1765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pic>
        <p:nvPicPr>
          <p:cNvPr id="12" name="图片 11"/>
          <p:cNvPicPr>
            <a:picLocks noChangeAspect="1"/>
          </p:cNvPicPr>
          <p:nvPr/>
        </p:nvPicPr>
        <p:blipFill rotWithShape="1">
          <a:blip r:embed="rId1">
            <a:extLst>
              <a:ext uri="{28A0092B-C50C-407E-A947-70E740481C1C}">
                <a14:useLocalDpi xmlns:a14="http://schemas.microsoft.com/office/drawing/2010/main" val="0"/>
              </a:ext>
            </a:extLst>
          </a:blip>
          <a:srcRect l="7550" t="-53" r="3654" b="53"/>
          <a:stretch>
            <a:fillRect/>
          </a:stretch>
        </p:blipFill>
        <p:spPr>
          <a:xfrm>
            <a:off x="8350189" y="3617763"/>
            <a:ext cx="3845759" cy="3248252"/>
          </a:xfrm>
          <a:prstGeom prst="rect">
            <a:avLst/>
          </a:prstGeom>
        </p:spPr>
      </p:pic>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r="20820"/>
          <a:stretch>
            <a:fillRect/>
          </a:stretch>
        </p:blipFill>
        <p:spPr>
          <a:xfrm>
            <a:off x="4168803" y="3617764"/>
            <a:ext cx="3848102" cy="3238500"/>
          </a:xfrm>
          <a:prstGeom prst="rect">
            <a:avLst/>
          </a:prstGeom>
        </p:spPr>
      </p:pic>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l="8583" r="12386"/>
          <a:stretch>
            <a:fillRect/>
          </a:stretch>
        </p:blipFill>
        <p:spPr>
          <a:xfrm>
            <a:off x="3948" y="3619500"/>
            <a:ext cx="3837862" cy="3238500"/>
          </a:xfrm>
          <a:prstGeom prst="rect">
            <a:avLst/>
          </a:prstGeom>
        </p:spPr>
      </p:pic>
    </p:spTree>
    <p:custDataLst>
      <p:tags r:id="rId4"/>
    </p:custData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2192000" cy="6858000"/>
          </a:xfrm>
          <a:prstGeom prst="rect">
            <a:avLst/>
          </a:prstGeom>
          <a:solidFill>
            <a:srgbClr val="338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弧形 8"/>
          <p:cNvSpPr/>
          <p:nvPr/>
        </p:nvSpPr>
        <p:spPr>
          <a:xfrm>
            <a:off x="5475516" y="-2973580"/>
            <a:ext cx="7812280" cy="7812280"/>
          </a:xfrm>
          <a:prstGeom prst="arc">
            <a:avLst>
              <a:gd name="adj1" fmla="val 5797859"/>
              <a:gd name="adj2" fmla="val 11679264"/>
            </a:avLst>
          </a:prstGeom>
          <a:ln w="28575">
            <a:solidFill>
              <a:srgbClr val="E3E3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任意多边形: 形状 6"/>
          <p:cNvSpPr/>
          <p:nvPr/>
        </p:nvSpPr>
        <p:spPr>
          <a:xfrm>
            <a:off x="5667828" y="0"/>
            <a:ext cx="6524172" cy="4572908"/>
          </a:xfrm>
          <a:custGeom>
            <a:avLst/>
            <a:gdLst>
              <a:gd name="connsiteX0" fmla="*/ 89788 w 6524172"/>
              <a:gd name="connsiteY0" fmla="*/ 0 h 4572908"/>
              <a:gd name="connsiteX1" fmla="*/ 6524172 w 6524172"/>
              <a:gd name="connsiteY1" fmla="*/ 0 h 4572908"/>
              <a:gd name="connsiteX2" fmla="*/ 6524172 w 6524172"/>
              <a:gd name="connsiteY2" fmla="*/ 3351461 h 4572908"/>
              <a:gd name="connsiteX3" fmla="*/ 6414259 w 6524172"/>
              <a:gd name="connsiteY3" fmla="*/ 3472395 h 4572908"/>
              <a:gd name="connsiteX4" fmla="*/ 3757386 w 6524172"/>
              <a:gd name="connsiteY4" fmla="*/ 4572908 h 4572908"/>
              <a:gd name="connsiteX5" fmla="*/ 0 w 6524172"/>
              <a:gd name="connsiteY5" fmla="*/ 815522 h 4572908"/>
              <a:gd name="connsiteX6" fmla="*/ 76337 w 6524172"/>
              <a:gd name="connsiteY6" fmla="*/ 58278 h 45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4172" h="4572908">
                <a:moveTo>
                  <a:pt x="89788" y="0"/>
                </a:moveTo>
                <a:lnTo>
                  <a:pt x="6524172" y="0"/>
                </a:lnTo>
                <a:lnTo>
                  <a:pt x="6524172" y="3351461"/>
                </a:lnTo>
                <a:lnTo>
                  <a:pt x="6414259" y="3472395"/>
                </a:lnTo>
                <a:cubicBezTo>
                  <a:pt x="5734306" y="4152348"/>
                  <a:pt x="4794960" y="4572908"/>
                  <a:pt x="3757386" y="4572908"/>
                </a:cubicBezTo>
                <a:cubicBezTo>
                  <a:pt x="1682240" y="4572908"/>
                  <a:pt x="0" y="2890669"/>
                  <a:pt x="0" y="815522"/>
                </a:cubicBezTo>
                <a:cubicBezTo>
                  <a:pt x="0" y="556129"/>
                  <a:pt x="26285" y="302875"/>
                  <a:pt x="76337" y="58278"/>
                </a:cubicBezTo>
                <a:close/>
              </a:path>
            </a:pathLst>
          </a:custGeom>
          <a:blipFill>
            <a:blip r:embed="rId1"/>
            <a:stretch>
              <a:fillRect/>
            </a:stretch>
          </a:blipFill>
          <a:ln w="57150">
            <a:solidFill>
              <a:srgbClr val="EDD8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8715830" y="2476319"/>
            <a:ext cx="3476171" cy="3759200"/>
          </a:xfrm>
          <a:custGeom>
            <a:avLst/>
            <a:gdLst>
              <a:gd name="connsiteX0" fmla="*/ 1879600 w 3476171"/>
              <a:gd name="connsiteY0" fmla="*/ 0 h 3759200"/>
              <a:gd name="connsiteX1" fmla="*/ 3438194 w 3476171"/>
              <a:gd name="connsiteY1" fmla="*/ 828698 h 3759200"/>
              <a:gd name="connsiteX2" fmla="*/ 3476171 w 3476171"/>
              <a:gd name="connsiteY2" fmla="*/ 891211 h 3759200"/>
              <a:gd name="connsiteX3" fmla="*/ 3476171 w 3476171"/>
              <a:gd name="connsiteY3" fmla="*/ 2867990 h 3759200"/>
              <a:gd name="connsiteX4" fmla="*/ 3438194 w 3476171"/>
              <a:gd name="connsiteY4" fmla="*/ 2930502 h 3759200"/>
              <a:gd name="connsiteX5" fmla="*/ 1879600 w 3476171"/>
              <a:gd name="connsiteY5" fmla="*/ 3759200 h 3759200"/>
              <a:gd name="connsiteX6" fmla="*/ 0 w 3476171"/>
              <a:gd name="connsiteY6" fmla="*/ 1879600 h 3759200"/>
              <a:gd name="connsiteX7" fmla="*/ 1879600 w 3476171"/>
              <a:gd name="connsiteY7" fmla="*/ 0 h 37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6171" h="3759200">
                <a:moveTo>
                  <a:pt x="1879600" y="0"/>
                </a:moveTo>
                <a:cubicBezTo>
                  <a:pt x="2528396" y="0"/>
                  <a:pt x="3100416" y="328721"/>
                  <a:pt x="3438194" y="828698"/>
                </a:cubicBezTo>
                <a:lnTo>
                  <a:pt x="3476171" y="891211"/>
                </a:lnTo>
                <a:lnTo>
                  <a:pt x="3476171" y="2867990"/>
                </a:lnTo>
                <a:lnTo>
                  <a:pt x="3438194" y="2930502"/>
                </a:lnTo>
                <a:cubicBezTo>
                  <a:pt x="3100416" y="3430479"/>
                  <a:pt x="2528396" y="3759200"/>
                  <a:pt x="1879600" y="3759200"/>
                </a:cubicBezTo>
                <a:cubicBezTo>
                  <a:pt x="841526" y="3759200"/>
                  <a:pt x="0" y="2917674"/>
                  <a:pt x="0" y="1879600"/>
                </a:cubicBezTo>
                <a:cubicBezTo>
                  <a:pt x="0" y="841526"/>
                  <a:pt x="841526" y="0"/>
                  <a:pt x="1879600" y="0"/>
                </a:cubicBezTo>
                <a:close/>
              </a:path>
            </a:pathLst>
          </a:custGeom>
          <a:blipFill>
            <a:blip r:embed="rId2"/>
            <a:stretch>
              <a:fillRect/>
            </a:stretch>
          </a:blipFill>
          <a:ln w="38100">
            <a:solidFill>
              <a:srgbClr val="EF1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弧形 10"/>
          <p:cNvSpPr/>
          <p:nvPr/>
        </p:nvSpPr>
        <p:spPr>
          <a:xfrm>
            <a:off x="5023773" y="-2944552"/>
            <a:ext cx="8030901" cy="8030901"/>
          </a:xfrm>
          <a:prstGeom prst="arc">
            <a:avLst>
              <a:gd name="adj1" fmla="val 6160538"/>
              <a:gd name="adj2" fmla="val 11757673"/>
            </a:avLst>
          </a:prstGeom>
          <a:ln w="28575">
            <a:solidFill>
              <a:schemeClr val="bg1"/>
            </a:solidFill>
            <a:head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任意多边形: 形状 15"/>
          <p:cNvSpPr/>
          <p:nvPr/>
        </p:nvSpPr>
        <p:spPr>
          <a:xfrm rot="19088536">
            <a:off x="-421540" y="347412"/>
            <a:ext cx="2172465" cy="432614"/>
          </a:xfrm>
          <a:custGeom>
            <a:avLst/>
            <a:gdLst>
              <a:gd name="connsiteX0" fmla="*/ 2172465 w 2172465"/>
              <a:gd name="connsiteY0" fmla="*/ 432614 h 432614"/>
              <a:gd name="connsiteX1" fmla="*/ 0 w 2172465"/>
              <a:gd name="connsiteY1" fmla="*/ 432614 h 432614"/>
              <a:gd name="connsiteX2" fmla="*/ 387586 w 2172465"/>
              <a:gd name="connsiteY2" fmla="*/ 0 h 432614"/>
              <a:gd name="connsiteX3" fmla="*/ 1689592 w 2172465"/>
              <a:gd name="connsiteY3" fmla="*/ 0 h 432614"/>
            </a:gdLst>
            <a:ahLst/>
            <a:cxnLst>
              <a:cxn ang="0">
                <a:pos x="connsiteX0" y="connsiteY0"/>
              </a:cxn>
              <a:cxn ang="0">
                <a:pos x="connsiteX1" y="connsiteY1"/>
              </a:cxn>
              <a:cxn ang="0">
                <a:pos x="connsiteX2" y="connsiteY2"/>
              </a:cxn>
              <a:cxn ang="0">
                <a:pos x="connsiteX3" y="connsiteY3"/>
              </a:cxn>
            </a:cxnLst>
            <a:rect l="l" t="t" r="r" b="b"/>
            <a:pathLst>
              <a:path w="2172465" h="432614">
                <a:moveTo>
                  <a:pt x="2172465" y="432614"/>
                </a:moveTo>
                <a:lnTo>
                  <a:pt x="0" y="432614"/>
                </a:lnTo>
                <a:lnTo>
                  <a:pt x="387586" y="0"/>
                </a:lnTo>
                <a:lnTo>
                  <a:pt x="1689592" y="0"/>
                </a:lnTo>
                <a:close/>
              </a:path>
            </a:pathLst>
          </a:custGeom>
          <a:solidFill>
            <a:srgbClr val="E3E368">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191474" y="3812956"/>
            <a:ext cx="4556594" cy="830997"/>
          </a:xfrm>
          <a:prstGeom prst="rect">
            <a:avLst/>
          </a:prstGeom>
          <a:noFill/>
        </p:spPr>
        <p:txBody>
          <a:bodyPr wrap="square" rtlCol="0">
            <a:spAutoFit/>
          </a:bodyPr>
          <a:lstStyle/>
          <a:p>
            <a:r>
              <a:rPr lang="zh-CN" altLang="en-US" sz="4800">
                <a:solidFill>
                  <a:schemeClr val="bg1"/>
                </a:solidFill>
                <a:latin typeface="思源宋體 Heavy" panose="02020900000000000000" pitchFamily="18" charset="-128"/>
                <a:ea typeface="思源宋體 Heavy" panose="02020900000000000000" pitchFamily="18" charset="-128"/>
              </a:rPr>
              <a:t>感谢您的聆听</a:t>
            </a:r>
            <a:endParaRPr lang="zh-CN" altLang="en-US" sz="4800">
              <a:solidFill>
                <a:schemeClr val="bg1"/>
              </a:solidFill>
              <a:latin typeface="思源宋體 Heavy" panose="02020900000000000000" pitchFamily="18" charset="-128"/>
              <a:ea typeface="思源宋體 Heavy" panose="02020900000000000000" pitchFamily="18" charset="-128"/>
            </a:endParaRPr>
          </a:p>
        </p:txBody>
      </p:sp>
      <p:sp>
        <p:nvSpPr>
          <p:cNvPr id="24" name="椭圆 23"/>
          <p:cNvSpPr/>
          <p:nvPr/>
        </p:nvSpPr>
        <p:spPr>
          <a:xfrm>
            <a:off x="321792" y="1561364"/>
            <a:ext cx="685800" cy="685800"/>
          </a:xfrm>
          <a:prstGeom prst="ellipse">
            <a:avLst/>
          </a:prstGeom>
          <a:noFill/>
          <a:ln w="98425">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035949" y="1070898"/>
            <a:ext cx="475937" cy="475937"/>
          </a:xfrm>
          <a:prstGeom prst="ellipse">
            <a:avLst/>
          </a:prstGeom>
          <a:noFill/>
          <a:ln w="98425">
            <a:solidFill>
              <a:srgbClr val="E3E368">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flipH="1">
            <a:off x="2511886" y="637025"/>
            <a:ext cx="2963630" cy="1839475"/>
          </a:xfrm>
          <a:prstGeom prst="line">
            <a:avLst/>
          </a:prstGeom>
          <a:ln w="38100">
            <a:solidFill>
              <a:srgbClr val="E3E368">
                <a:alpha val="48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10085" y="15507"/>
            <a:ext cx="983914" cy="954967"/>
          </a:xfrm>
          <a:prstGeom prst="line">
            <a:avLst/>
          </a:prstGeom>
          <a:ln w="79375">
            <a:solidFill>
              <a:schemeClr val="bg1">
                <a:alpha val="48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2630398" y="-109667"/>
            <a:ext cx="983914" cy="954967"/>
          </a:xfrm>
          <a:prstGeom prst="line">
            <a:avLst/>
          </a:prstGeom>
          <a:ln w="73025">
            <a:solidFill>
              <a:srgbClr val="EF1D4E">
                <a:alpha val="48000"/>
              </a:srgbClr>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1226918" y="4817650"/>
            <a:ext cx="2235200" cy="400110"/>
          </a:xfrm>
          <a:prstGeom prst="rect">
            <a:avLst/>
          </a:prstGeom>
          <a:noFill/>
        </p:spPr>
        <p:txBody>
          <a:bodyPr wrap="square" rtlCol="0">
            <a:spAutoFit/>
          </a:bodyPr>
          <a:lstStyle/>
          <a:p>
            <a:r>
              <a:rPr lang="zh-CN" altLang="en-US" sz="2000">
                <a:solidFill>
                  <a:schemeClr val="bg1"/>
                </a:solidFill>
                <a:latin typeface="思源宋體 Heavy" panose="02020900000000000000" pitchFamily="18" charset="-128"/>
                <a:ea typeface="思源宋體 Heavy" panose="02020900000000000000" pitchFamily="18" charset="-128"/>
              </a:rPr>
              <a:t>汇报名称：</a:t>
            </a:r>
            <a:r>
              <a:rPr lang="en-US" altLang="zh-CN" sz="2000">
                <a:solidFill>
                  <a:schemeClr val="bg1"/>
                </a:solidFill>
                <a:latin typeface="思源宋體 Heavy" panose="02020900000000000000" pitchFamily="18" charset="-128"/>
                <a:ea typeface="思源宋體 Heavy" panose="02020900000000000000" pitchFamily="18" charset="-128"/>
              </a:rPr>
              <a:t>XXX </a:t>
            </a:r>
            <a:endParaRPr lang="zh-CN" altLang="en-US" sz="2000">
              <a:solidFill>
                <a:schemeClr val="bg1"/>
              </a:solidFill>
              <a:latin typeface="思源宋體 Heavy" panose="02020900000000000000" pitchFamily="18" charset="-128"/>
              <a:ea typeface="思源宋體 Heavy" panose="02020900000000000000" pitchFamily="18" charset="-128"/>
            </a:endParaRPr>
          </a:p>
        </p:txBody>
      </p:sp>
      <p:sp>
        <p:nvSpPr>
          <p:cNvPr id="33" name="文本框 32"/>
          <p:cNvSpPr txBox="1"/>
          <p:nvPr/>
        </p:nvSpPr>
        <p:spPr>
          <a:xfrm>
            <a:off x="1206946" y="3113525"/>
            <a:ext cx="2908300" cy="646331"/>
          </a:xfrm>
          <a:prstGeom prst="rect">
            <a:avLst/>
          </a:prstGeom>
          <a:noFill/>
        </p:spPr>
        <p:txBody>
          <a:bodyPr wrap="square" rtlCol="0">
            <a:spAutoFit/>
          </a:bodyPr>
          <a:lstStyle/>
          <a:p>
            <a:r>
              <a:rPr lang="en-US" altLang="zh-CN" sz="3600">
                <a:solidFill>
                  <a:schemeClr val="bg1"/>
                </a:solidFill>
                <a:latin typeface="Century Gothic" panose="020B0502020202020204" pitchFamily="34" charset="0"/>
              </a:rPr>
              <a:t>Project Plan</a:t>
            </a:r>
            <a:endParaRPr lang="zh-CN" altLang="en-US" sz="3600">
              <a:solidFill>
                <a:schemeClr val="bg1"/>
              </a:solidFill>
              <a:latin typeface="Century Gothic" panose="020B0502020202020204" pitchFamily="34" charset="0"/>
            </a:endParaRPr>
          </a:p>
        </p:txBody>
      </p:sp>
      <p:cxnSp>
        <p:nvCxnSpPr>
          <p:cNvPr id="35" name="直接连接符 34"/>
          <p:cNvCxnSpPr/>
          <p:nvPr/>
        </p:nvCxnSpPr>
        <p:spPr>
          <a:xfrm>
            <a:off x="653142" y="3178629"/>
            <a:ext cx="0" cy="36793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866140" y="2094230"/>
            <a:ext cx="8029575" cy="2438400"/>
          </a:xfrm>
          <a:prstGeom prst="rect">
            <a:avLst/>
          </a:prstGeom>
        </p:spPr>
      </p:pic>
      <p:pic>
        <p:nvPicPr>
          <p:cNvPr id="3" name="图片 2"/>
          <p:cNvPicPr>
            <a:picLocks noChangeAspect="1"/>
          </p:cNvPicPr>
          <p:nvPr/>
        </p:nvPicPr>
        <p:blipFill>
          <a:blip r:embed="rId2"/>
          <a:stretch>
            <a:fillRect/>
          </a:stretch>
        </p:blipFill>
        <p:spPr>
          <a:xfrm>
            <a:off x="5474335" y="918845"/>
            <a:ext cx="5720715" cy="5692140"/>
          </a:xfrm>
          <a:prstGeom prst="rect">
            <a:avLst/>
          </a:prstGeom>
        </p:spPr>
      </p:pic>
      <p:sp>
        <p:nvSpPr>
          <p:cNvPr id="4" name="任意多边形 3"/>
          <p:cNvSpPr/>
          <p:nvPr/>
        </p:nvSpPr>
        <p:spPr>
          <a:xfrm>
            <a:off x="1417320" y="3776980"/>
            <a:ext cx="1319530" cy="556260"/>
          </a:xfrm>
          <a:custGeom>
            <a:avLst/>
            <a:gdLst>
              <a:gd name="connisteX0" fmla="*/ 143230 w 1319687"/>
              <a:gd name="connsiteY0" fmla="*/ 108841 h 556132"/>
              <a:gd name="connisteX1" fmla="*/ 1173200 w 1319687"/>
              <a:gd name="connsiteY1" fmla="*/ 16131 h 556132"/>
              <a:gd name="connisteX2" fmla="*/ 1207490 w 1319687"/>
              <a:gd name="connsiteY2" fmla="*/ 409831 h 556132"/>
              <a:gd name="connisteX3" fmla="*/ 513435 w 1319687"/>
              <a:gd name="connsiteY3" fmla="*/ 536831 h 556132"/>
              <a:gd name="connisteX4" fmla="*/ 62585 w 1319687"/>
              <a:gd name="connsiteY4" fmla="*/ 120271 h 556132"/>
              <a:gd name="connisteX5" fmla="*/ 85445 w 1319687"/>
              <a:gd name="connsiteY5" fmla="*/ 85346 h 556132"/>
              <a:gd name="connisteX6" fmla="*/ 617575 w 1319687"/>
              <a:gd name="connsiteY6" fmla="*/ 51056 h 55613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1319687" h="556133">
                <a:moveTo>
                  <a:pt x="143231" y="108841"/>
                </a:moveTo>
                <a:cubicBezTo>
                  <a:pt x="348336" y="82171"/>
                  <a:pt x="960476" y="-44194"/>
                  <a:pt x="1173201" y="16131"/>
                </a:cubicBezTo>
                <a:cubicBezTo>
                  <a:pt x="1385926" y="76456"/>
                  <a:pt x="1339571" y="305691"/>
                  <a:pt x="1207491" y="409831"/>
                </a:cubicBezTo>
                <a:cubicBezTo>
                  <a:pt x="1075411" y="513971"/>
                  <a:pt x="742671" y="594616"/>
                  <a:pt x="513436" y="536831"/>
                </a:cubicBezTo>
                <a:cubicBezTo>
                  <a:pt x="284201" y="479046"/>
                  <a:pt x="148311" y="210441"/>
                  <a:pt x="62586" y="120271"/>
                </a:cubicBezTo>
                <a:cubicBezTo>
                  <a:pt x="-23139" y="30101"/>
                  <a:pt x="-25679" y="99316"/>
                  <a:pt x="85446" y="85346"/>
                </a:cubicBezTo>
                <a:cubicBezTo>
                  <a:pt x="196571" y="71376"/>
                  <a:pt x="511531" y="57406"/>
                  <a:pt x="617576" y="51056"/>
                </a:cubicBezTo>
              </a:path>
            </a:pathLst>
          </a:custGeom>
        </p:spPr>
        <p:style>
          <a:lnRef idx="1">
            <a:schemeClr val="accent5"/>
          </a:lnRef>
          <a:fillRef idx="0">
            <a:schemeClr val="accent5"/>
          </a:fillRef>
          <a:effectRef idx="0">
            <a:schemeClr val="accent5"/>
          </a:effectRef>
          <a:fontRef idx="minor">
            <a:schemeClr val="tx1"/>
          </a:fontRef>
        </p:style>
        <p:txBody>
          <a:bodyPr rtlCol="0" anchor="ctr"/>
          <a:p>
            <a:pPr algn="ctr"/>
            <a:endParaRPr lang="zh-CN" altLang="en-US"/>
          </a:p>
        </p:txBody>
      </p:sp>
      <p:cxnSp>
        <p:nvCxnSpPr>
          <p:cNvPr id="5" name="直接连接符 4"/>
          <p:cNvCxnSpPr/>
          <p:nvPr/>
        </p:nvCxnSpPr>
        <p:spPr>
          <a:xfrm>
            <a:off x="7009130" y="3712210"/>
            <a:ext cx="1122045" cy="57785"/>
          </a:xfrm>
          <a:prstGeom prst="line">
            <a:avLst/>
          </a:prstGeom>
        </p:spPr>
        <p:style>
          <a:lnRef idx="1">
            <a:schemeClr val="accent5"/>
          </a:lnRef>
          <a:fillRef idx="0">
            <a:schemeClr val="accent5"/>
          </a:fillRef>
          <a:effectRef idx="0">
            <a:schemeClr val="accent5"/>
          </a:effectRef>
          <a:fontRef idx="minor">
            <a:schemeClr val="tx1"/>
          </a:fontRef>
        </p:style>
      </p:cxnSp>
      <p:cxnSp>
        <p:nvCxnSpPr>
          <p:cNvPr id="6" name="直接连接符 5"/>
          <p:cNvCxnSpPr/>
          <p:nvPr/>
        </p:nvCxnSpPr>
        <p:spPr>
          <a:xfrm>
            <a:off x="6951345" y="4070350"/>
            <a:ext cx="1261110" cy="23495"/>
          </a:xfrm>
          <a:prstGeom prst="line">
            <a:avLst/>
          </a:prstGeom>
        </p:spPr>
        <p:style>
          <a:lnRef idx="1">
            <a:schemeClr val="accent5"/>
          </a:lnRef>
          <a:fillRef idx="0">
            <a:schemeClr val="accent5"/>
          </a:fillRef>
          <a:effectRef idx="0">
            <a:schemeClr val="accent5"/>
          </a:effectRef>
          <a:fontRef idx="minor">
            <a:schemeClr val="tx1"/>
          </a:fontRef>
        </p:style>
      </p:cxnSp>
      <p:cxnSp>
        <p:nvCxnSpPr>
          <p:cNvPr id="7" name="直接连接符 6"/>
          <p:cNvCxnSpPr/>
          <p:nvPr/>
        </p:nvCxnSpPr>
        <p:spPr>
          <a:xfrm flipV="1">
            <a:off x="6951345" y="4637405"/>
            <a:ext cx="1064260" cy="80645"/>
          </a:xfrm>
          <a:prstGeom prst="line">
            <a:avLst/>
          </a:prstGeom>
        </p:spPr>
        <p:style>
          <a:lnRef idx="1">
            <a:schemeClr val="accent5"/>
          </a:lnRef>
          <a:fillRef idx="0">
            <a:schemeClr val="accent5"/>
          </a:fillRef>
          <a:effectRef idx="0">
            <a:schemeClr val="accent5"/>
          </a:effectRef>
          <a:fontRef idx="minor">
            <a:schemeClr val="tx1"/>
          </a:fontRef>
        </p:style>
      </p:cxnSp>
      <p:cxnSp>
        <p:nvCxnSpPr>
          <p:cNvPr id="8" name="直接连接符 7"/>
          <p:cNvCxnSpPr/>
          <p:nvPr/>
        </p:nvCxnSpPr>
        <p:spPr>
          <a:xfrm>
            <a:off x="6800850" y="5331460"/>
            <a:ext cx="1700530" cy="115570"/>
          </a:xfrm>
          <a:prstGeom prst="line">
            <a:avLst/>
          </a:prstGeom>
        </p:spPr>
        <p:style>
          <a:lnRef idx="1">
            <a:schemeClr val="accent5"/>
          </a:lnRef>
          <a:fillRef idx="0">
            <a:schemeClr val="accent5"/>
          </a:fillRef>
          <a:effectRef idx="0">
            <a:schemeClr val="accent5"/>
          </a:effectRef>
          <a:fontRef idx="minor">
            <a:schemeClr val="tx1"/>
          </a:fontRef>
        </p:style>
      </p:cxnSp>
      <p:sp>
        <p:nvSpPr>
          <p:cNvPr id="11" name="任意多边形 10"/>
          <p:cNvSpPr/>
          <p:nvPr/>
        </p:nvSpPr>
        <p:spPr>
          <a:xfrm>
            <a:off x="5702300" y="6167755"/>
            <a:ext cx="1179195" cy="600075"/>
          </a:xfrm>
          <a:custGeom>
            <a:avLst/>
            <a:gdLst>
              <a:gd name="connisteX0" fmla="*/ 127000 w 1179012"/>
              <a:gd name="connsiteY0" fmla="*/ 31228 h 600143"/>
              <a:gd name="connisteX1" fmla="*/ 1110615 w 1179012"/>
              <a:gd name="connsiteY1" fmla="*/ 54723 h 600143"/>
              <a:gd name="connisteX2" fmla="*/ 936625 w 1179012"/>
              <a:gd name="connsiteY2" fmla="*/ 551928 h 600143"/>
              <a:gd name="connisteX3" fmla="*/ 196850 w 1179012"/>
              <a:gd name="connsiteY3" fmla="*/ 528433 h 600143"/>
              <a:gd name="connisteX4" fmla="*/ 0 w 1179012"/>
              <a:gd name="connsiteY4" fmla="*/ 285863 h 600143"/>
              <a:gd name="connisteX5" fmla="*/ 11430 w 1179012"/>
              <a:gd name="connsiteY5" fmla="*/ 89013 h 60014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179013" h="600144">
                <a:moveTo>
                  <a:pt x="127000" y="31228"/>
                </a:moveTo>
                <a:cubicBezTo>
                  <a:pt x="327025" y="26148"/>
                  <a:pt x="948690" y="-49417"/>
                  <a:pt x="1110615" y="54723"/>
                </a:cubicBezTo>
                <a:cubicBezTo>
                  <a:pt x="1272540" y="158863"/>
                  <a:pt x="1119505" y="457313"/>
                  <a:pt x="936625" y="551928"/>
                </a:cubicBezTo>
                <a:cubicBezTo>
                  <a:pt x="753745" y="646543"/>
                  <a:pt x="384175" y="581773"/>
                  <a:pt x="196850" y="528433"/>
                </a:cubicBezTo>
                <a:cubicBezTo>
                  <a:pt x="9525" y="475093"/>
                  <a:pt x="36830" y="373493"/>
                  <a:pt x="0" y="285863"/>
                </a:cubicBezTo>
              </a:path>
            </a:pathLst>
          </a:custGeom>
        </p:spPr>
        <p:style>
          <a:lnRef idx="1">
            <a:schemeClr val="accent5"/>
          </a:lnRef>
          <a:fillRef idx="0">
            <a:schemeClr val="accent5"/>
          </a:fillRef>
          <a:effectRef idx="0">
            <a:schemeClr val="accent5"/>
          </a:effectRef>
          <a:fontRef idx="minor">
            <a:schemeClr val="tx1"/>
          </a:fontRef>
        </p:style>
        <p:txBody>
          <a:bodyPr rtlCol="0" anchor="ctr"/>
          <a:p>
            <a:pPr algn="ctr"/>
            <a:endParaRPr lang="zh-CN" altLang="en-US"/>
          </a:p>
        </p:txBody>
      </p:sp>
      <p:sp>
        <p:nvSpPr>
          <p:cNvPr id="13" name="文本框 12"/>
          <p:cNvSpPr txBox="1"/>
          <p:nvPr/>
        </p:nvSpPr>
        <p:spPr>
          <a:xfrm>
            <a:off x="346710" y="392430"/>
            <a:ext cx="6816090" cy="706755"/>
          </a:xfrm>
          <a:prstGeom prst="rect">
            <a:avLst/>
          </a:prstGeom>
          <a:noFill/>
        </p:spPr>
        <p:txBody>
          <a:bodyPr wrap="none" rtlCol="0">
            <a:spAutoFit/>
          </a:bodyPr>
          <a:p>
            <a:r>
              <a:rPr lang="zh-CN" altLang="en-US" sz="4000" b="1" u="sng"/>
              <a:t>上线</a:t>
            </a:r>
            <a:r>
              <a:rPr lang="en-US" altLang="zh-CN" sz="4000" b="1" u="sng"/>
              <a:t>wordpress</a:t>
            </a:r>
            <a:r>
              <a:rPr lang="zh-CN" altLang="en-US" sz="4000" b="1" u="sng"/>
              <a:t>代码（续二）</a:t>
            </a:r>
            <a:endParaRPr lang="zh-CN" altLang="en-US" sz="4000" b="1" u="sng"/>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1123950" y="1769745"/>
            <a:ext cx="4114800" cy="4591050"/>
          </a:xfrm>
          <a:prstGeom prst="rect">
            <a:avLst/>
          </a:prstGeom>
        </p:spPr>
      </p:pic>
      <p:sp>
        <p:nvSpPr>
          <p:cNvPr id="4" name="任意多边形 3"/>
          <p:cNvSpPr/>
          <p:nvPr/>
        </p:nvSpPr>
        <p:spPr>
          <a:xfrm>
            <a:off x="6746875" y="4001135"/>
            <a:ext cx="944245" cy="659765"/>
          </a:xfrm>
          <a:custGeom>
            <a:avLst/>
            <a:gdLst>
              <a:gd name="connisteX0" fmla="*/ 470520 w 944175"/>
              <a:gd name="connsiteY0" fmla="*/ 0 h 659843"/>
              <a:gd name="connisteX1" fmla="*/ 42530 w 944175"/>
              <a:gd name="connsiteY1" fmla="*/ 335280 h 659843"/>
              <a:gd name="connisteX2" fmla="*/ 100315 w 944175"/>
              <a:gd name="connsiteY2" fmla="*/ 485775 h 659843"/>
              <a:gd name="connisteX3" fmla="*/ 574660 w 944175"/>
              <a:gd name="connsiteY3" fmla="*/ 647700 h 659843"/>
              <a:gd name="connisteX4" fmla="*/ 817865 w 944175"/>
              <a:gd name="connsiteY4" fmla="*/ 613410 h 659843"/>
              <a:gd name="connisteX5" fmla="*/ 909940 w 944175"/>
              <a:gd name="connsiteY5" fmla="*/ 427990 h 659843"/>
              <a:gd name="connisteX6" fmla="*/ 922005 w 944175"/>
              <a:gd name="connsiteY6" fmla="*/ 139065 h 659843"/>
              <a:gd name="connisteX7" fmla="*/ 678800 w 944175"/>
              <a:gd name="connsiteY7" fmla="*/ 92710 h 659843"/>
              <a:gd name="connisteX8" fmla="*/ 621015 w 944175"/>
              <a:gd name="connsiteY8" fmla="*/ 92710 h 65984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944176" h="659844">
                <a:moveTo>
                  <a:pt x="470520" y="0"/>
                </a:moveTo>
                <a:cubicBezTo>
                  <a:pt x="383525" y="64135"/>
                  <a:pt x="116825" y="238125"/>
                  <a:pt x="42530" y="335280"/>
                </a:cubicBezTo>
                <a:cubicBezTo>
                  <a:pt x="-31765" y="432435"/>
                  <a:pt x="-6365" y="423545"/>
                  <a:pt x="100315" y="485775"/>
                </a:cubicBezTo>
                <a:cubicBezTo>
                  <a:pt x="206995" y="548005"/>
                  <a:pt x="431150" y="622300"/>
                  <a:pt x="574660" y="647700"/>
                </a:cubicBezTo>
                <a:cubicBezTo>
                  <a:pt x="718170" y="673100"/>
                  <a:pt x="750555" y="657225"/>
                  <a:pt x="817865" y="613410"/>
                </a:cubicBezTo>
                <a:cubicBezTo>
                  <a:pt x="885175" y="569595"/>
                  <a:pt x="888985" y="522605"/>
                  <a:pt x="909940" y="427990"/>
                </a:cubicBezTo>
                <a:cubicBezTo>
                  <a:pt x="930895" y="333375"/>
                  <a:pt x="968360" y="206375"/>
                  <a:pt x="922005" y="139065"/>
                </a:cubicBezTo>
                <a:cubicBezTo>
                  <a:pt x="875650" y="71755"/>
                  <a:pt x="739125" y="102235"/>
                  <a:pt x="678800" y="92710"/>
                </a:cubicBezTo>
                <a:cubicBezTo>
                  <a:pt x="618475" y="83185"/>
                  <a:pt x="628000" y="92075"/>
                  <a:pt x="621015" y="92710"/>
                </a:cubicBezTo>
              </a:path>
            </a:pathLst>
          </a:custGeom>
        </p:spPr>
        <p:style>
          <a:lnRef idx="1">
            <a:schemeClr val="accent5"/>
          </a:lnRef>
          <a:fillRef idx="0">
            <a:schemeClr val="accent5"/>
          </a:fillRef>
          <a:effectRef idx="0">
            <a:schemeClr val="accent5"/>
          </a:effectRef>
          <a:fontRef idx="minor">
            <a:schemeClr val="tx1"/>
          </a:fontRef>
        </p:style>
        <p:txBody>
          <a:bodyPr rtlCol="0" anchor="ctr"/>
          <a:p>
            <a:pPr algn="ctr"/>
            <a:endParaRPr lang="zh-CN" altLang="en-US"/>
          </a:p>
        </p:txBody>
      </p:sp>
      <p:pic>
        <p:nvPicPr>
          <p:cNvPr id="7" name="图片 6"/>
          <p:cNvPicPr>
            <a:picLocks noChangeAspect="1"/>
          </p:cNvPicPr>
          <p:nvPr/>
        </p:nvPicPr>
        <p:blipFill>
          <a:blip r:embed="rId2"/>
          <a:stretch>
            <a:fillRect/>
          </a:stretch>
        </p:blipFill>
        <p:spPr>
          <a:xfrm>
            <a:off x="5580380" y="2794000"/>
            <a:ext cx="6257925" cy="2819400"/>
          </a:xfrm>
          <a:prstGeom prst="rect">
            <a:avLst/>
          </a:prstGeom>
        </p:spPr>
      </p:pic>
      <p:sp>
        <p:nvSpPr>
          <p:cNvPr id="8" name="任意多边形 7"/>
          <p:cNvSpPr/>
          <p:nvPr/>
        </p:nvSpPr>
        <p:spPr>
          <a:xfrm>
            <a:off x="3582035" y="4702810"/>
            <a:ext cx="1336040" cy="557530"/>
          </a:xfrm>
          <a:custGeom>
            <a:avLst/>
            <a:gdLst>
              <a:gd name="connisteX0" fmla="*/ 165269 w 1335913"/>
              <a:gd name="connsiteY0" fmla="*/ 188739 h 557820"/>
              <a:gd name="connisteX1" fmla="*/ 1206669 w 1335913"/>
              <a:gd name="connsiteY1" fmla="*/ 15384 h 557820"/>
              <a:gd name="connisteX2" fmla="*/ 1148884 w 1335913"/>
              <a:gd name="connsiteY2" fmla="*/ 547514 h 557820"/>
              <a:gd name="connisteX3" fmla="*/ 107484 w 1335913"/>
              <a:gd name="connsiteY3" fmla="*/ 327804 h 557820"/>
              <a:gd name="connisteX4" fmla="*/ 107484 w 1335913"/>
              <a:gd name="connsiteY4" fmla="*/ 327804 h 557820"/>
              <a:gd name="connisteX5" fmla="*/ 408474 w 1335913"/>
              <a:gd name="connsiteY5" fmla="*/ 119524 h 55782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5914" h="557820">
                <a:moveTo>
                  <a:pt x="165270" y="188740"/>
                </a:moveTo>
                <a:cubicBezTo>
                  <a:pt x="374820" y="143655"/>
                  <a:pt x="1009820" y="-56370"/>
                  <a:pt x="1206670" y="15385"/>
                </a:cubicBezTo>
                <a:cubicBezTo>
                  <a:pt x="1403520" y="87140"/>
                  <a:pt x="1368595" y="485285"/>
                  <a:pt x="1148885" y="547515"/>
                </a:cubicBezTo>
                <a:cubicBezTo>
                  <a:pt x="929175" y="609745"/>
                  <a:pt x="315765" y="371620"/>
                  <a:pt x="107485" y="327805"/>
                </a:cubicBezTo>
                <a:cubicBezTo>
                  <a:pt x="-100795" y="283990"/>
                  <a:pt x="47160" y="369715"/>
                  <a:pt x="107485" y="327805"/>
                </a:cubicBezTo>
              </a:path>
            </a:pathLst>
          </a:custGeom>
        </p:spPr>
        <p:style>
          <a:lnRef idx="1">
            <a:schemeClr val="accent5"/>
          </a:lnRef>
          <a:fillRef idx="0">
            <a:schemeClr val="accent5"/>
          </a:fillRef>
          <a:effectRef idx="0">
            <a:schemeClr val="accent5"/>
          </a:effectRef>
          <a:fontRef idx="minor">
            <a:schemeClr val="tx1"/>
          </a:fontRef>
        </p:style>
        <p:txBody>
          <a:bodyPr rtlCol="0" anchor="ctr"/>
          <a:p>
            <a:pPr algn="ctr"/>
            <a:endParaRPr lang="zh-CN" altLang="en-US"/>
          </a:p>
        </p:txBody>
      </p:sp>
      <p:cxnSp>
        <p:nvCxnSpPr>
          <p:cNvPr id="9" name="直接连接符 8"/>
          <p:cNvCxnSpPr/>
          <p:nvPr/>
        </p:nvCxnSpPr>
        <p:spPr>
          <a:xfrm flipV="1">
            <a:off x="2035175" y="3919855"/>
            <a:ext cx="809625" cy="46355"/>
          </a:xfrm>
          <a:prstGeom prst="line">
            <a:avLst/>
          </a:prstGeom>
        </p:spPr>
        <p:style>
          <a:lnRef idx="1">
            <a:schemeClr val="accent5"/>
          </a:lnRef>
          <a:fillRef idx="0">
            <a:schemeClr val="accent5"/>
          </a:fillRef>
          <a:effectRef idx="0">
            <a:schemeClr val="accent5"/>
          </a:effectRef>
          <a:fontRef idx="minor">
            <a:schemeClr val="tx1"/>
          </a:fontRef>
        </p:style>
      </p:cxnSp>
      <p:cxnSp>
        <p:nvCxnSpPr>
          <p:cNvPr id="10" name="直接连接符 9"/>
          <p:cNvCxnSpPr/>
          <p:nvPr/>
        </p:nvCxnSpPr>
        <p:spPr>
          <a:xfrm flipV="1">
            <a:off x="2000885" y="4556125"/>
            <a:ext cx="890270" cy="92710"/>
          </a:xfrm>
          <a:prstGeom prst="line">
            <a:avLst/>
          </a:prstGeom>
        </p:spPr>
        <p:style>
          <a:lnRef idx="1">
            <a:schemeClr val="accent5"/>
          </a:lnRef>
          <a:fillRef idx="0">
            <a:schemeClr val="accent5"/>
          </a:fillRef>
          <a:effectRef idx="0">
            <a:schemeClr val="accent5"/>
          </a:effectRef>
          <a:fontRef idx="minor">
            <a:schemeClr val="tx1"/>
          </a:fontRef>
        </p:style>
      </p:cxnSp>
      <p:sp>
        <p:nvSpPr>
          <p:cNvPr id="11" name="文本框 10"/>
          <p:cNvSpPr txBox="1"/>
          <p:nvPr/>
        </p:nvSpPr>
        <p:spPr>
          <a:xfrm>
            <a:off x="358140" y="345440"/>
            <a:ext cx="2214880" cy="706755"/>
          </a:xfrm>
          <a:prstGeom prst="rect">
            <a:avLst/>
          </a:prstGeom>
          <a:noFill/>
        </p:spPr>
        <p:txBody>
          <a:bodyPr wrap="none" rtlCol="0">
            <a:spAutoFit/>
          </a:bodyPr>
          <a:p>
            <a:r>
              <a:rPr lang="zh-CN" altLang="en-US" sz="4000" b="1" u="sng"/>
              <a:t>管理后台</a:t>
            </a:r>
            <a:endParaRPr lang="zh-CN" altLang="en-US" sz="4000" b="1" u="sng"/>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3" name="图片 2"/>
          <p:cNvPicPr>
            <a:picLocks noChangeAspect="1"/>
          </p:cNvPicPr>
          <p:nvPr/>
        </p:nvPicPr>
        <p:blipFill>
          <a:blip r:embed="rId1"/>
          <a:stretch>
            <a:fillRect/>
          </a:stretch>
        </p:blipFill>
        <p:spPr>
          <a:xfrm>
            <a:off x="782320" y="2027555"/>
            <a:ext cx="6581775" cy="3867150"/>
          </a:xfrm>
          <a:prstGeom prst="rect">
            <a:avLst/>
          </a:prstGeom>
        </p:spPr>
      </p:pic>
      <p:pic>
        <p:nvPicPr>
          <p:cNvPr id="6" name="图片 5"/>
          <p:cNvPicPr>
            <a:picLocks noChangeAspect="1"/>
          </p:cNvPicPr>
          <p:nvPr/>
        </p:nvPicPr>
        <p:blipFill>
          <a:blip r:embed="rId2"/>
          <a:stretch>
            <a:fillRect/>
          </a:stretch>
        </p:blipFill>
        <p:spPr>
          <a:xfrm>
            <a:off x="5332095" y="2450465"/>
            <a:ext cx="6353175" cy="1638300"/>
          </a:xfrm>
          <a:prstGeom prst="rect">
            <a:avLst/>
          </a:prstGeom>
        </p:spPr>
      </p:pic>
      <p:sp>
        <p:nvSpPr>
          <p:cNvPr id="7" name="任意多边形 6"/>
          <p:cNvSpPr/>
          <p:nvPr/>
        </p:nvSpPr>
        <p:spPr>
          <a:xfrm>
            <a:off x="782320" y="4312920"/>
            <a:ext cx="1030605" cy="314325"/>
          </a:xfrm>
          <a:custGeom>
            <a:avLst/>
            <a:gdLst>
              <a:gd name="connisteX0" fmla="*/ 212008 w 1030776"/>
              <a:gd name="connsiteY0" fmla="*/ 0 h 314542"/>
              <a:gd name="connisteX1" fmla="*/ 1021633 w 1030776"/>
              <a:gd name="connsiteY1" fmla="*/ 81280 h 314542"/>
              <a:gd name="connisteX2" fmla="*/ 558718 w 1030776"/>
              <a:gd name="connsiteY2" fmla="*/ 312420 h 314542"/>
              <a:gd name="connisteX3" fmla="*/ 61513 w 1030776"/>
              <a:gd name="connsiteY3" fmla="*/ 173990 h 314542"/>
              <a:gd name="connisteX4" fmla="*/ 61513 w 1030776"/>
              <a:gd name="connsiteY4" fmla="*/ 57785 h 314542"/>
              <a:gd name="connisteX5" fmla="*/ 373933 w 1030776"/>
              <a:gd name="connsiteY5" fmla="*/ 12065 h 31454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030776" h="314543">
                <a:moveTo>
                  <a:pt x="212009" y="0"/>
                </a:moveTo>
                <a:cubicBezTo>
                  <a:pt x="383459" y="11430"/>
                  <a:pt x="952419" y="19050"/>
                  <a:pt x="1021634" y="81280"/>
                </a:cubicBezTo>
                <a:cubicBezTo>
                  <a:pt x="1090849" y="143510"/>
                  <a:pt x="750489" y="294005"/>
                  <a:pt x="558719" y="312420"/>
                </a:cubicBezTo>
                <a:cubicBezTo>
                  <a:pt x="366949" y="330835"/>
                  <a:pt x="161209" y="224790"/>
                  <a:pt x="61514" y="173990"/>
                </a:cubicBezTo>
                <a:cubicBezTo>
                  <a:pt x="-38181" y="123190"/>
                  <a:pt x="-716" y="90170"/>
                  <a:pt x="61514" y="57785"/>
                </a:cubicBezTo>
              </a:path>
            </a:pathLst>
          </a:custGeom>
        </p:spPr>
        <p:style>
          <a:lnRef idx="3">
            <a:schemeClr val="accent6"/>
          </a:lnRef>
          <a:fillRef idx="0">
            <a:schemeClr val="accent6"/>
          </a:fillRef>
          <a:effectRef idx="2">
            <a:schemeClr val="accent6"/>
          </a:effectRef>
          <a:fontRef idx="minor">
            <a:schemeClr val="tx1"/>
          </a:fontRef>
        </p:style>
        <p:txBody>
          <a:bodyPr rtlCol="0" anchor="ctr"/>
          <a:p>
            <a:pPr algn="ctr"/>
            <a:endParaRPr lang="zh-CN" altLang="en-US"/>
          </a:p>
        </p:txBody>
      </p:sp>
      <p:sp>
        <p:nvSpPr>
          <p:cNvPr id="8" name="任意多边形 7"/>
          <p:cNvSpPr/>
          <p:nvPr/>
        </p:nvSpPr>
        <p:spPr>
          <a:xfrm>
            <a:off x="3418840" y="2358390"/>
            <a:ext cx="777875" cy="476250"/>
          </a:xfrm>
          <a:custGeom>
            <a:avLst/>
            <a:gdLst>
              <a:gd name="connisteX0" fmla="*/ 62411 w 777699"/>
              <a:gd name="connsiteY0" fmla="*/ 0 h 476488"/>
              <a:gd name="connisteX1" fmla="*/ 710111 w 777699"/>
              <a:gd name="connsiteY1" fmla="*/ 150495 h 476488"/>
              <a:gd name="connisteX2" fmla="*/ 675821 w 777699"/>
              <a:gd name="connsiteY2" fmla="*/ 219710 h 476488"/>
              <a:gd name="connisteX3" fmla="*/ 247831 w 777699"/>
              <a:gd name="connsiteY3" fmla="*/ 474345 h 476488"/>
              <a:gd name="connisteX4" fmla="*/ 4626 w 777699"/>
              <a:gd name="connsiteY4" fmla="*/ 312420 h 476488"/>
              <a:gd name="connisteX5" fmla="*/ 108766 w 777699"/>
              <a:gd name="connsiteY5" fmla="*/ 92710 h 47648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777700" h="476489">
                <a:moveTo>
                  <a:pt x="62412" y="0"/>
                </a:moveTo>
                <a:cubicBezTo>
                  <a:pt x="192587" y="28575"/>
                  <a:pt x="587557" y="106680"/>
                  <a:pt x="710112" y="150495"/>
                </a:cubicBezTo>
                <a:cubicBezTo>
                  <a:pt x="832667" y="194310"/>
                  <a:pt x="768532" y="154940"/>
                  <a:pt x="675822" y="219710"/>
                </a:cubicBezTo>
                <a:cubicBezTo>
                  <a:pt x="583112" y="284480"/>
                  <a:pt x="381817" y="455930"/>
                  <a:pt x="247832" y="474345"/>
                </a:cubicBezTo>
                <a:cubicBezTo>
                  <a:pt x="113847" y="492760"/>
                  <a:pt x="32567" y="388620"/>
                  <a:pt x="4627" y="312420"/>
                </a:cubicBezTo>
                <a:cubicBezTo>
                  <a:pt x="-23313" y="236220"/>
                  <a:pt x="83367" y="133350"/>
                  <a:pt x="108767" y="92710"/>
                </a:cubicBezTo>
              </a:path>
            </a:pathLst>
          </a:custGeom>
        </p:spPr>
        <p:style>
          <a:lnRef idx="3">
            <a:schemeClr val="accent5"/>
          </a:lnRef>
          <a:fillRef idx="0">
            <a:schemeClr val="accent5"/>
          </a:fillRef>
          <a:effectRef idx="2">
            <a:schemeClr val="accent5"/>
          </a:effectRef>
          <a:fontRef idx="minor">
            <a:schemeClr val="tx1"/>
          </a:fontRef>
        </p:style>
        <p:txBody>
          <a:bodyPr rtlCol="0" anchor="ctr"/>
          <a:p>
            <a:pPr algn="ctr"/>
            <a:endParaRPr lang="zh-CN" altLang="en-US"/>
          </a:p>
        </p:txBody>
      </p:sp>
      <p:sp>
        <p:nvSpPr>
          <p:cNvPr id="9" name="任意多边形 8"/>
          <p:cNvSpPr/>
          <p:nvPr/>
        </p:nvSpPr>
        <p:spPr>
          <a:xfrm>
            <a:off x="6245860" y="2524125"/>
            <a:ext cx="974090" cy="407035"/>
          </a:xfrm>
          <a:custGeom>
            <a:avLst/>
            <a:gdLst>
              <a:gd name="connisteX0" fmla="*/ 46355 w 974265"/>
              <a:gd name="connsiteY0" fmla="*/ 77028 h 407087"/>
              <a:gd name="connisteX1" fmla="*/ 879475 w 974265"/>
              <a:gd name="connsiteY1" fmla="*/ 19243 h 407087"/>
              <a:gd name="connisteX2" fmla="*/ 844550 w 974265"/>
              <a:gd name="connsiteY2" fmla="*/ 378018 h 407087"/>
              <a:gd name="connisteX3" fmla="*/ 219710 w 974265"/>
              <a:gd name="connsiteY3" fmla="*/ 343093 h 407087"/>
              <a:gd name="connisteX4" fmla="*/ 0 w 974265"/>
              <a:gd name="connsiteY4" fmla="*/ 169738 h 407087"/>
              <a:gd name="connisteX5" fmla="*/ 57785 w 974265"/>
              <a:gd name="connsiteY5" fmla="*/ 134813 h 40708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974265" h="407087">
                <a:moveTo>
                  <a:pt x="46355" y="77028"/>
                </a:moveTo>
                <a:cubicBezTo>
                  <a:pt x="213360" y="57978"/>
                  <a:pt x="720090" y="-41082"/>
                  <a:pt x="879475" y="19243"/>
                </a:cubicBezTo>
                <a:cubicBezTo>
                  <a:pt x="1038860" y="79568"/>
                  <a:pt x="976630" y="313248"/>
                  <a:pt x="844550" y="378018"/>
                </a:cubicBezTo>
                <a:cubicBezTo>
                  <a:pt x="712470" y="442788"/>
                  <a:pt x="388620" y="385003"/>
                  <a:pt x="219710" y="343093"/>
                </a:cubicBezTo>
                <a:cubicBezTo>
                  <a:pt x="50800" y="301183"/>
                  <a:pt x="32385" y="211648"/>
                  <a:pt x="0" y="169738"/>
                </a:cubicBezTo>
              </a:path>
            </a:pathLst>
          </a:custGeom>
        </p:spPr>
        <p:style>
          <a:lnRef idx="3">
            <a:schemeClr val="accent5"/>
          </a:lnRef>
          <a:fillRef idx="0">
            <a:schemeClr val="accent5"/>
          </a:fillRef>
          <a:effectRef idx="2">
            <a:schemeClr val="accent5"/>
          </a:effectRef>
          <a:fontRef idx="minor">
            <a:schemeClr val="tx1"/>
          </a:fontRef>
        </p:style>
        <p:txBody>
          <a:bodyPr rtlCol="0" anchor="ctr"/>
          <a:p>
            <a:pPr algn="ctr"/>
            <a:endParaRPr lang="zh-CN" altLang="en-US"/>
          </a:p>
        </p:txBody>
      </p:sp>
      <p:sp>
        <p:nvSpPr>
          <p:cNvPr id="10" name="文本框 9"/>
          <p:cNvSpPr txBox="1"/>
          <p:nvPr/>
        </p:nvSpPr>
        <p:spPr>
          <a:xfrm>
            <a:off x="728345" y="391795"/>
            <a:ext cx="4246880" cy="706755"/>
          </a:xfrm>
          <a:prstGeom prst="rect">
            <a:avLst/>
          </a:prstGeom>
          <a:noFill/>
        </p:spPr>
        <p:txBody>
          <a:bodyPr wrap="none" rtlCol="0">
            <a:spAutoFit/>
          </a:bodyPr>
          <a:p>
            <a:r>
              <a:rPr lang="zh-CN" altLang="en-US" sz="4000" b="1" u="sng"/>
              <a:t>管理后台（续一）</a:t>
            </a:r>
            <a:endParaRPr lang="zh-CN" altLang="en-US" sz="4000" b="1" u="sng"/>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1090295" y="1238250"/>
            <a:ext cx="5105400" cy="5353050"/>
          </a:xfrm>
          <a:prstGeom prst="rect">
            <a:avLst/>
          </a:prstGeom>
        </p:spPr>
      </p:pic>
      <p:sp>
        <p:nvSpPr>
          <p:cNvPr id="3" name="文本框 2"/>
          <p:cNvSpPr txBox="1"/>
          <p:nvPr/>
        </p:nvSpPr>
        <p:spPr>
          <a:xfrm>
            <a:off x="254635" y="127000"/>
            <a:ext cx="4477385" cy="706755"/>
          </a:xfrm>
          <a:prstGeom prst="rect">
            <a:avLst/>
          </a:prstGeom>
          <a:noFill/>
        </p:spPr>
        <p:txBody>
          <a:bodyPr wrap="square" rtlCol="0">
            <a:spAutoFit/>
          </a:bodyPr>
          <a:p>
            <a:r>
              <a:rPr lang="zh-CN" altLang="en-US" sz="4000" b="1" u="sng"/>
              <a:t>管理后台（续二）</a:t>
            </a:r>
            <a:endParaRPr lang="zh-CN" altLang="en-US" sz="4000" b="1" u="sng"/>
          </a:p>
        </p:txBody>
      </p:sp>
      <p:pic>
        <p:nvPicPr>
          <p:cNvPr id="4" name="图片 3"/>
          <p:cNvPicPr>
            <a:picLocks noChangeAspect="1"/>
          </p:cNvPicPr>
          <p:nvPr/>
        </p:nvPicPr>
        <p:blipFill>
          <a:blip r:embed="rId2"/>
          <a:stretch>
            <a:fillRect/>
          </a:stretch>
        </p:blipFill>
        <p:spPr>
          <a:xfrm>
            <a:off x="3496945" y="2435860"/>
            <a:ext cx="8284210" cy="4155440"/>
          </a:xfrm>
          <a:prstGeom prst="rect">
            <a:avLst/>
          </a:prstGeom>
        </p:spPr>
      </p:pic>
      <p:sp>
        <p:nvSpPr>
          <p:cNvPr id="5" name="任意多边形 4"/>
          <p:cNvSpPr/>
          <p:nvPr/>
        </p:nvSpPr>
        <p:spPr>
          <a:xfrm>
            <a:off x="1077595" y="2665095"/>
            <a:ext cx="711835" cy="410210"/>
          </a:xfrm>
          <a:custGeom>
            <a:avLst/>
            <a:gdLst>
              <a:gd name="connisteX0" fmla="*/ 55236 w 711879"/>
              <a:gd name="connsiteY0" fmla="*/ 52168 h 410308"/>
              <a:gd name="connisteX1" fmla="*/ 657216 w 711879"/>
              <a:gd name="connsiteY1" fmla="*/ 75028 h 410308"/>
              <a:gd name="connisteX2" fmla="*/ 633721 w 711879"/>
              <a:gd name="connsiteY2" fmla="*/ 248383 h 410308"/>
              <a:gd name="connisteX3" fmla="*/ 448936 w 711879"/>
              <a:gd name="connsiteY3" fmla="*/ 398878 h 410308"/>
              <a:gd name="connisteX4" fmla="*/ 43806 w 711879"/>
              <a:gd name="connsiteY4" fmla="*/ 271878 h 410308"/>
              <a:gd name="connisteX5" fmla="*/ 20946 w 711879"/>
              <a:gd name="connsiteY5" fmla="*/ 52168 h 410308"/>
              <a:gd name="connisteX6" fmla="*/ 20946 w 711879"/>
              <a:gd name="connsiteY6" fmla="*/ 40103 h 410308"/>
              <a:gd name="connisteX7" fmla="*/ 147946 w 711879"/>
              <a:gd name="connsiteY7" fmla="*/ 410308 h 41030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711879" h="410309">
                <a:moveTo>
                  <a:pt x="55236" y="52169"/>
                </a:moveTo>
                <a:cubicBezTo>
                  <a:pt x="175886" y="53439"/>
                  <a:pt x="541646" y="35659"/>
                  <a:pt x="657216" y="75029"/>
                </a:cubicBezTo>
                <a:cubicBezTo>
                  <a:pt x="772786" y="114399"/>
                  <a:pt x="675631" y="183614"/>
                  <a:pt x="633721" y="248384"/>
                </a:cubicBezTo>
                <a:cubicBezTo>
                  <a:pt x="591811" y="313154"/>
                  <a:pt x="567046" y="394434"/>
                  <a:pt x="448936" y="398879"/>
                </a:cubicBezTo>
                <a:cubicBezTo>
                  <a:pt x="330826" y="403324"/>
                  <a:pt x="129531" y="341094"/>
                  <a:pt x="43806" y="271879"/>
                </a:cubicBezTo>
                <a:cubicBezTo>
                  <a:pt x="-41919" y="202664"/>
                  <a:pt x="25391" y="98524"/>
                  <a:pt x="20946" y="52169"/>
                </a:cubicBezTo>
                <a:cubicBezTo>
                  <a:pt x="16501" y="5814"/>
                  <a:pt x="-4454" y="-31651"/>
                  <a:pt x="20946" y="40104"/>
                </a:cubicBezTo>
                <a:cubicBezTo>
                  <a:pt x="46346" y="111859"/>
                  <a:pt x="122546" y="336014"/>
                  <a:pt x="147946" y="410309"/>
                </a:cubicBezTo>
              </a:path>
            </a:pathLst>
          </a:custGeom>
        </p:spPr>
        <p:style>
          <a:lnRef idx="3">
            <a:schemeClr val="accent5"/>
          </a:lnRef>
          <a:fillRef idx="0">
            <a:schemeClr val="accent5"/>
          </a:fillRef>
          <a:effectRef idx="2">
            <a:schemeClr val="accent5"/>
          </a:effectRef>
          <a:fontRef idx="minor">
            <a:schemeClr val="tx1"/>
          </a:fontRef>
        </p:style>
        <p:txBody>
          <a:bodyPr rtlCol="0" anchor="ctr"/>
          <a:p>
            <a:pPr algn="ctr"/>
            <a:endParaRPr lang="zh-CN" altLang="en-US"/>
          </a:p>
        </p:txBody>
      </p:sp>
      <p:sp>
        <p:nvSpPr>
          <p:cNvPr id="6" name="任意多边形 5"/>
          <p:cNvSpPr/>
          <p:nvPr/>
        </p:nvSpPr>
        <p:spPr>
          <a:xfrm>
            <a:off x="2729230" y="1560195"/>
            <a:ext cx="1417320" cy="451485"/>
          </a:xfrm>
          <a:custGeom>
            <a:avLst/>
            <a:gdLst>
              <a:gd name="connisteX0" fmla="*/ 323699 w 1417376"/>
              <a:gd name="connsiteY0" fmla="*/ 0 h 451549"/>
              <a:gd name="connisteX1" fmla="*/ 937109 w 1417376"/>
              <a:gd name="connsiteY1" fmla="*/ 115570 h 451549"/>
              <a:gd name="connisteX2" fmla="*/ 1064109 w 1417376"/>
              <a:gd name="connsiteY2" fmla="*/ 104140 h 451549"/>
              <a:gd name="connisteX3" fmla="*/ 1260959 w 1417376"/>
              <a:gd name="connsiteY3" fmla="*/ 127000 h 451549"/>
              <a:gd name="connisteX4" fmla="*/ 1399389 w 1417376"/>
              <a:gd name="connsiteY4" fmla="*/ 266065 h 451549"/>
              <a:gd name="connisteX5" fmla="*/ 925679 w 1417376"/>
              <a:gd name="connsiteY5" fmla="*/ 450850 h 451549"/>
              <a:gd name="connisteX6" fmla="*/ 34774 w 1417376"/>
              <a:gd name="connsiteY6" fmla="*/ 208280 h 451549"/>
              <a:gd name="connisteX7" fmla="*/ 254484 w 1417376"/>
              <a:gd name="connsiteY7" fmla="*/ 22860 h 45154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1417377" h="451550">
                <a:moveTo>
                  <a:pt x="323699" y="0"/>
                </a:moveTo>
                <a:cubicBezTo>
                  <a:pt x="443714" y="23495"/>
                  <a:pt x="789154" y="94615"/>
                  <a:pt x="937109" y="115570"/>
                </a:cubicBezTo>
                <a:cubicBezTo>
                  <a:pt x="1085064" y="136525"/>
                  <a:pt x="999339" y="101600"/>
                  <a:pt x="1064109" y="104140"/>
                </a:cubicBezTo>
                <a:cubicBezTo>
                  <a:pt x="1128879" y="106680"/>
                  <a:pt x="1193649" y="94615"/>
                  <a:pt x="1260959" y="127000"/>
                </a:cubicBezTo>
                <a:cubicBezTo>
                  <a:pt x="1328269" y="159385"/>
                  <a:pt x="1466699" y="201295"/>
                  <a:pt x="1399389" y="266065"/>
                </a:cubicBezTo>
                <a:cubicBezTo>
                  <a:pt x="1332079" y="330835"/>
                  <a:pt x="1198729" y="462280"/>
                  <a:pt x="925679" y="450850"/>
                </a:cubicBezTo>
                <a:cubicBezTo>
                  <a:pt x="652629" y="439420"/>
                  <a:pt x="168759" y="294005"/>
                  <a:pt x="34774" y="208280"/>
                </a:cubicBezTo>
                <a:cubicBezTo>
                  <a:pt x="-99211" y="122555"/>
                  <a:pt x="192889" y="55245"/>
                  <a:pt x="254484" y="22860"/>
                </a:cubicBezTo>
              </a:path>
            </a:pathLst>
          </a:custGeom>
        </p:spPr>
        <p:style>
          <a:lnRef idx="3">
            <a:schemeClr val="accent5"/>
          </a:lnRef>
          <a:fillRef idx="0">
            <a:schemeClr val="accent5"/>
          </a:fillRef>
          <a:effectRef idx="2">
            <a:schemeClr val="accent5"/>
          </a:effectRef>
          <a:fontRef idx="minor">
            <a:schemeClr val="tx1"/>
          </a:fontRef>
        </p:style>
        <p:txBody>
          <a:bodyPr rtlCol="0" anchor="ctr"/>
          <a:p>
            <a:pPr algn="ctr"/>
            <a:endParaRPr lang="zh-CN" altLang="en-US"/>
          </a:p>
        </p:txBody>
      </p:sp>
      <p:cxnSp>
        <p:nvCxnSpPr>
          <p:cNvPr id="7" name="曲线连接符 6"/>
          <p:cNvCxnSpPr/>
          <p:nvPr/>
        </p:nvCxnSpPr>
        <p:spPr>
          <a:xfrm rot="16200000">
            <a:off x="10450195" y="2814955"/>
            <a:ext cx="12065" cy="31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8" name="任意多边形 7"/>
          <p:cNvSpPr/>
          <p:nvPr/>
        </p:nvSpPr>
        <p:spPr>
          <a:xfrm>
            <a:off x="10475595" y="2738755"/>
            <a:ext cx="715010" cy="419100"/>
          </a:xfrm>
          <a:custGeom>
            <a:avLst/>
            <a:gdLst>
              <a:gd name="connisteX0" fmla="*/ 96739 w 714698"/>
              <a:gd name="connsiteY0" fmla="*/ 82415 h 419227"/>
              <a:gd name="connisteX1" fmla="*/ 617439 w 714698"/>
              <a:gd name="connsiteY1" fmla="*/ 36060 h 419227"/>
              <a:gd name="connisteX2" fmla="*/ 651729 w 714698"/>
              <a:gd name="connsiteY2" fmla="*/ 23995 h 419227"/>
              <a:gd name="connisteX3" fmla="*/ 686654 w 714698"/>
              <a:gd name="connsiteY3" fmla="*/ 313555 h 419227"/>
              <a:gd name="connisteX4" fmla="*/ 281524 w 714698"/>
              <a:gd name="connsiteY4" fmla="*/ 417695 h 419227"/>
              <a:gd name="connisteX5" fmla="*/ 15459 w 714698"/>
              <a:gd name="connsiteY5" fmla="*/ 267200 h 419227"/>
              <a:gd name="connisteX6" fmla="*/ 50384 w 714698"/>
              <a:gd name="connsiteY6" fmla="*/ 197985 h 419227"/>
              <a:gd name="connisteX7" fmla="*/ 61814 w 714698"/>
              <a:gd name="connsiteY7" fmla="*/ 185920 h 419227"/>
              <a:gd name="connisteX8" fmla="*/ 73879 w 714698"/>
              <a:gd name="connsiteY8" fmla="*/ 128135 h 41922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714698" h="419227">
                <a:moveTo>
                  <a:pt x="96739" y="82416"/>
                </a:moveTo>
                <a:cubicBezTo>
                  <a:pt x="200244" y="73526"/>
                  <a:pt x="506314" y="47491"/>
                  <a:pt x="617439" y="36061"/>
                </a:cubicBezTo>
                <a:cubicBezTo>
                  <a:pt x="728564" y="24631"/>
                  <a:pt x="637759" y="-31249"/>
                  <a:pt x="651729" y="23996"/>
                </a:cubicBezTo>
                <a:cubicBezTo>
                  <a:pt x="665699" y="79241"/>
                  <a:pt x="760949" y="234816"/>
                  <a:pt x="686654" y="313556"/>
                </a:cubicBezTo>
                <a:cubicBezTo>
                  <a:pt x="612359" y="392296"/>
                  <a:pt x="415509" y="427221"/>
                  <a:pt x="281524" y="417696"/>
                </a:cubicBezTo>
                <a:cubicBezTo>
                  <a:pt x="147539" y="408171"/>
                  <a:pt x="61814" y="311016"/>
                  <a:pt x="15459" y="267201"/>
                </a:cubicBezTo>
                <a:cubicBezTo>
                  <a:pt x="-30896" y="223386"/>
                  <a:pt x="40859" y="214496"/>
                  <a:pt x="50384" y="197986"/>
                </a:cubicBezTo>
                <a:cubicBezTo>
                  <a:pt x="59909" y="181476"/>
                  <a:pt x="57369" y="199891"/>
                  <a:pt x="61814" y="185921"/>
                </a:cubicBezTo>
              </a:path>
            </a:pathLst>
          </a:custGeom>
        </p:spPr>
        <p:style>
          <a:lnRef idx="3">
            <a:schemeClr val="accent5"/>
          </a:lnRef>
          <a:fillRef idx="0">
            <a:schemeClr val="accent5"/>
          </a:fillRef>
          <a:effectRef idx="2">
            <a:schemeClr val="accent5"/>
          </a:effectRef>
          <a:fontRef idx="minor">
            <a:schemeClr val="tx1"/>
          </a:fontRef>
        </p:style>
        <p:txBody>
          <a:bodyPr rtlCol="0" anchor="ctr"/>
          <a:p>
            <a:pPr algn="ctr"/>
            <a:endParaRPr lang="zh-CN" altLang="en-US"/>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3" name="图片 2"/>
          <p:cNvPicPr>
            <a:picLocks noChangeAspect="1"/>
          </p:cNvPicPr>
          <p:nvPr/>
        </p:nvPicPr>
        <p:blipFill>
          <a:blip r:embed="rId1"/>
          <a:stretch>
            <a:fillRect/>
          </a:stretch>
        </p:blipFill>
        <p:spPr>
          <a:xfrm>
            <a:off x="2020570" y="1981835"/>
            <a:ext cx="9191625" cy="4143375"/>
          </a:xfrm>
          <a:prstGeom prst="rect">
            <a:avLst/>
          </a:prstGeom>
        </p:spPr>
      </p:pic>
      <p:sp>
        <p:nvSpPr>
          <p:cNvPr id="4" name="文本框 3"/>
          <p:cNvSpPr txBox="1"/>
          <p:nvPr/>
        </p:nvSpPr>
        <p:spPr>
          <a:xfrm>
            <a:off x="300355" y="346075"/>
            <a:ext cx="4246880" cy="706755"/>
          </a:xfrm>
          <a:prstGeom prst="rect">
            <a:avLst/>
          </a:prstGeom>
          <a:noFill/>
        </p:spPr>
        <p:txBody>
          <a:bodyPr wrap="none" rtlCol="0">
            <a:spAutoFit/>
          </a:bodyPr>
          <a:p>
            <a:r>
              <a:rPr lang="zh-CN" altLang="en-US" sz="4000" b="1" u="sng"/>
              <a:t>管理后台（续三）</a:t>
            </a:r>
            <a:endParaRPr lang="zh-CN" altLang="en-US" sz="4000" b="1" u="sng"/>
          </a:p>
        </p:txBody>
      </p:sp>
      <p:sp>
        <p:nvSpPr>
          <p:cNvPr id="5" name="任意多边形 4"/>
          <p:cNvSpPr/>
          <p:nvPr/>
        </p:nvSpPr>
        <p:spPr>
          <a:xfrm>
            <a:off x="2132965" y="3367405"/>
            <a:ext cx="816610" cy="414020"/>
          </a:xfrm>
          <a:custGeom>
            <a:avLst/>
            <a:gdLst>
              <a:gd name="connisteX0" fmla="*/ 17503 w 816909"/>
              <a:gd name="connsiteY0" fmla="*/ 55256 h 414151"/>
              <a:gd name="connisteX1" fmla="*/ 735053 w 816909"/>
              <a:gd name="connsiteY1" fmla="*/ 8901 h 414151"/>
              <a:gd name="connisteX2" fmla="*/ 746483 w 816909"/>
              <a:gd name="connsiteY2" fmla="*/ 217181 h 414151"/>
              <a:gd name="connisteX3" fmla="*/ 480418 w 816909"/>
              <a:gd name="connsiteY3" fmla="*/ 414031 h 414151"/>
              <a:gd name="connisteX4" fmla="*/ 40998 w 816909"/>
              <a:gd name="connsiteY4" fmla="*/ 194321 h 414151"/>
              <a:gd name="connisteX5" fmla="*/ 40998 w 816909"/>
              <a:gd name="connsiteY5" fmla="*/ 113041 h 41415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816909" h="414151">
                <a:moveTo>
                  <a:pt x="17504" y="55256"/>
                </a:moveTo>
                <a:cubicBezTo>
                  <a:pt x="161014" y="41921"/>
                  <a:pt x="589004" y="-23484"/>
                  <a:pt x="735054" y="8901"/>
                </a:cubicBezTo>
                <a:cubicBezTo>
                  <a:pt x="881104" y="41286"/>
                  <a:pt x="797284" y="135901"/>
                  <a:pt x="746484" y="217181"/>
                </a:cubicBezTo>
                <a:cubicBezTo>
                  <a:pt x="695684" y="298461"/>
                  <a:pt x="621389" y="418476"/>
                  <a:pt x="480419" y="414031"/>
                </a:cubicBezTo>
                <a:cubicBezTo>
                  <a:pt x="339449" y="409586"/>
                  <a:pt x="128629" y="254646"/>
                  <a:pt x="40999" y="194321"/>
                </a:cubicBezTo>
                <a:cubicBezTo>
                  <a:pt x="-46631" y="133996"/>
                  <a:pt x="32109" y="125106"/>
                  <a:pt x="40999" y="113041"/>
                </a:cubicBezTo>
              </a:path>
            </a:pathLst>
          </a:custGeom>
        </p:spPr>
        <p:style>
          <a:lnRef idx="3">
            <a:schemeClr val="accent5"/>
          </a:lnRef>
          <a:fillRef idx="0">
            <a:schemeClr val="accent5"/>
          </a:fillRef>
          <a:effectRef idx="2">
            <a:schemeClr val="accent5"/>
          </a:effectRef>
          <a:fontRef idx="minor">
            <a:schemeClr val="tx1"/>
          </a:fontRef>
        </p:style>
        <p:txBody>
          <a:bodyPr rtlCol="0" anchor="ctr"/>
          <a:p>
            <a:pPr algn="ctr"/>
            <a:endParaRPr lang="zh-CN" altLang="en-US"/>
          </a:p>
        </p:txBody>
      </p:sp>
      <p:sp>
        <p:nvSpPr>
          <p:cNvPr id="6" name="任意多边形 5"/>
          <p:cNvSpPr/>
          <p:nvPr/>
        </p:nvSpPr>
        <p:spPr>
          <a:xfrm>
            <a:off x="10166985" y="3020060"/>
            <a:ext cx="875030" cy="730885"/>
          </a:xfrm>
          <a:custGeom>
            <a:avLst/>
            <a:gdLst>
              <a:gd name="connisteX0" fmla="*/ 0 w 875244"/>
              <a:gd name="connsiteY0" fmla="*/ 287165 h 731185"/>
              <a:gd name="connisteX1" fmla="*/ 323850 w 875244"/>
              <a:gd name="connsiteY1" fmla="*/ 56025 h 731185"/>
              <a:gd name="connisteX2" fmla="*/ 624840 w 875244"/>
              <a:gd name="connsiteY2" fmla="*/ 9670 h 731185"/>
              <a:gd name="connisteX3" fmla="*/ 868045 w 875244"/>
              <a:gd name="connsiteY3" fmla="*/ 160165 h 731185"/>
              <a:gd name="connisteX4" fmla="*/ 775335 w 875244"/>
              <a:gd name="connsiteY4" fmla="*/ 668800 h 731185"/>
              <a:gd name="connisteX5" fmla="*/ 601980 w 875244"/>
              <a:gd name="connsiteY5" fmla="*/ 703725 h 731185"/>
              <a:gd name="connisteX6" fmla="*/ 173990 w 875244"/>
              <a:gd name="connsiteY6" fmla="*/ 622445 h 731185"/>
              <a:gd name="connisteX7" fmla="*/ 57785 w 875244"/>
              <a:gd name="connsiteY7" fmla="*/ 426230 h 731185"/>
              <a:gd name="connisteX8" fmla="*/ 57785 w 875244"/>
              <a:gd name="connsiteY8" fmla="*/ 322090 h 73118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875245" h="731186">
                <a:moveTo>
                  <a:pt x="0" y="287166"/>
                </a:moveTo>
                <a:cubicBezTo>
                  <a:pt x="59055" y="242081"/>
                  <a:pt x="198755" y="111271"/>
                  <a:pt x="323850" y="56026"/>
                </a:cubicBezTo>
                <a:cubicBezTo>
                  <a:pt x="448945" y="781"/>
                  <a:pt x="516255" y="-11284"/>
                  <a:pt x="624840" y="9671"/>
                </a:cubicBezTo>
                <a:cubicBezTo>
                  <a:pt x="733425" y="30626"/>
                  <a:pt x="838200" y="28086"/>
                  <a:pt x="868045" y="160166"/>
                </a:cubicBezTo>
                <a:cubicBezTo>
                  <a:pt x="897890" y="292246"/>
                  <a:pt x="828675" y="560216"/>
                  <a:pt x="775335" y="668801"/>
                </a:cubicBezTo>
                <a:cubicBezTo>
                  <a:pt x="721995" y="777386"/>
                  <a:pt x="721995" y="713251"/>
                  <a:pt x="601980" y="703726"/>
                </a:cubicBezTo>
                <a:cubicBezTo>
                  <a:pt x="481965" y="694201"/>
                  <a:pt x="282575" y="677691"/>
                  <a:pt x="173990" y="622446"/>
                </a:cubicBezTo>
                <a:cubicBezTo>
                  <a:pt x="65405" y="567201"/>
                  <a:pt x="81280" y="486556"/>
                  <a:pt x="57785" y="426231"/>
                </a:cubicBezTo>
                <a:cubicBezTo>
                  <a:pt x="34290" y="365906"/>
                  <a:pt x="55245" y="339236"/>
                  <a:pt x="57785" y="322091"/>
                </a:cubicBezTo>
              </a:path>
            </a:pathLst>
          </a:custGeom>
        </p:spPr>
        <p:style>
          <a:lnRef idx="3">
            <a:schemeClr val="accent5"/>
          </a:lnRef>
          <a:fillRef idx="0">
            <a:schemeClr val="accent5"/>
          </a:fillRef>
          <a:effectRef idx="2">
            <a:schemeClr val="accent5"/>
          </a:effectRef>
          <a:fontRef idx="minor">
            <a:schemeClr val="tx1"/>
          </a:fontRef>
        </p:style>
        <p:txBody>
          <a:bodyPr rtlCol="0" anchor="ctr"/>
          <a:p>
            <a:pPr algn="ctr"/>
            <a:endParaRPr lang="zh-CN" altLang="en-US"/>
          </a:p>
        </p:txBody>
      </p:sp>
      <p:sp>
        <p:nvSpPr>
          <p:cNvPr id="7" name="任意多边形 6"/>
          <p:cNvSpPr/>
          <p:nvPr/>
        </p:nvSpPr>
        <p:spPr>
          <a:xfrm>
            <a:off x="3770630" y="4139565"/>
            <a:ext cx="1370965" cy="335915"/>
          </a:xfrm>
          <a:custGeom>
            <a:avLst/>
            <a:gdLst>
              <a:gd name="connisteX0" fmla="*/ 57785 w 1370821"/>
              <a:gd name="connsiteY0" fmla="*/ 81193 h 336209"/>
              <a:gd name="connisteX1" fmla="*/ 219710 w 1370821"/>
              <a:gd name="connsiteY1" fmla="*/ 548 h 336209"/>
              <a:gd name="connisteX2" fmla="*/ 867410 w 1370821"/>
              <a:gd name="connsiteY2" fmla="*/ 58333 h 336209"/>
              <a:gd name="connisteX3" fmla="*/ 1353185 w 1370821"/>
              <a:gd name="connsiteY3" fmla="*/ 196763 h 336209"/>
              <a:gd name="connisteX4" fmla="*/ 358140 w 1370821"/>
              <a:gd name="connsiteY4" fmla="*/ 335828 h 336209"/>
              <a:gd name="connisteX5" fmla="*/ 57785 w 1370821"/>
              <a:gd name="connsiteY5" fmla="*/ 162473 h 336209"/>
              <a:gd name="connisteX6" fmla="*/ 0 w 1370821"/>
              <a:gd name="connsiteY6" fmla="*/ 92623 h 3362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1370822" h="336209">
                <a:moveTo>
                  <a:pt x="57785" y="81194"/>
                </a:moveTo>
                <a:cubicBezTo>
                  <a:pt x="77470" y="64049"/>
                  <a:pt x="57785" y="4994"/>
                  <a:pt x="219710" y="549"/>
                </a:cubicBezTo>
                <a:cubicBezTo>
                  <a:pt x="381635" y="-3896"/>
                  <a:pt x="640715" y="18964"/>
                  <a:pt x="867410" y="58334"/>
                </a:cubicBezTo>
                <a:cubicBezTo>
                  <a:pt x="1094105" y="97704"/>
                  <a:pt x="1454785" y="141519"/>
                  <a:pt x="1353185" y="196764"/>
                </a:cubicBezTo>
                <a:cubicBezTo>
                  <a:pt x="1251585" y="252009"/>
                  <a:pt x="617220" y="342814"/>
                  <a:pt x="358140" y="335829"/>
                </a:cubicBezTo>
                <a:cubicBezTo>
                  <a:pt x="99060" y="328844"/>
                  <a:pt x="129540" y="211369"/>
                  <a:pt x="57785" y="162474"/>
                </a:cubicBezTo>
                <a:cubicBezTo>
                  <a:pt x="-13970" y="113579"/>
                  <a:pt x="5715" y="103419"/>
                  <a:pt x="0" y="92624"/>
                </a:cubicBezTo>
              </a:path>
            </a:pathLst>
          </a:custGeom>
        </p:spPr>
        <p:style>
          <a:lnRef idx="3">
            <a:schemeClr val="accent5"/>
          </a:lnRef>
          <a:fillRef idx="0">
            <a:schemeClr val="accent5"/>
          </a:fillRef>
          <a:effectRef idx="2">
            <a:schemeClr val="accent5"/>
          </a:effectRef>
          <a:fontRef idx="minor">
            <a:schemeClr val="tx1"/>
          </a:fontRef>
        </p:style>
        <p:txBody>
          <a:bodyPr rtlCol="0" anchor="ctr"/>
          <a:p>
            <a:pPr algn="ctr"/>
            <a:endParaRPr lang="zh-CN" altLang="en-US"/>
          </a:p>
        </p:txBody>
      </p:sp>
      <p:sp>
        <p:nvSpPr>
          <p:cNvPr id="8" name="任意多边形 7"/>
          <p:cNvSpPr/>
          <p:nvPr/>
        </p:nvSpPr>
        <p:spPr>
          <a:xfrm>
            <a:off x="5330825" y="4719955"/>
            <a:ext cx="1334135" cy="666115"/>
          </a:xfrm>
          <a:custGeom>
            <a:avLst/>
            <a:gdLst>
              <a:gd name="connisteX0" fmla="*/ 220754 w 1334296"/>
              <a:gd name="connsiteY0" fmla="*/ 79289 h 666030"/>
              <a:gd name="connisteX1" fmla="*/ 1158014 w 1334296"/>
              <a:gd name="connsiteY1" fmla="*/ 125644 h 666030"/>
              <a:gd name="connisteX2" fmla="*/ 1215799 w 1334296"/>
              <a:gd name="connsiteY2" fmla="*/ 634279 h 666030"/>
              <a:gd name="connisteX3" fmla="*/ 220754 w 1334296"/>
              <a:gd name="connsiteY3" fmla="*/ 518709 h 666030"/>
              <a:gd name="connisteX4" fmla="*/ 1044 w 1334296"/>
              <a:gd name="connsiteY4" fmla="*/ 56429 h 666030"/>
              <a:gd name="connisteX5" fmla="*/ 151539 w 1334296"/>
              <a:gd name="connsiteY5" fmla="*/ 21504 h 6660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334296" h="666030">
                <a:moveTo>
                  <a:pt x="220755" y="79290"/>
                </a:moveTo>
                <a:cubicBezTo>
                  <a:pt x="406810" y="78655"/>
                  <a:pt x="959260" y="14520"/>
                  <a:pt x="1158015" y="125645"/>
                </a:cubicBezTo>
                <a:cubicBezTo>
                  <a:pt x="1356770" y="236770"/>
                  <a:pt x="1403125" y="555540"/>
                  <a:pt x="1215800" y="634280"/>
                </a:cubicBezTo>
                <a:cubicBezTo>
                  <a:pt x="1028475" y="713020"/>
                  <a:pt x="463960" y="634280"/>
                  <a:pt x="220755" y="518710"/>
                </a:cubicBezTo>
                <a:cubicBezTo>
                  <a:pt x="-22450" y="403140"/>
                  <a:pt x="15015" y="156125"/>
                  <a:pt x="1045" y="56430"/>
                </a:cubicBezTo>
                <a:cubicBezTo>
                  <a:pt x="-12925" y="-43265"/>
                  <a:pt x="117250" y="18965"/>
                  <a:pt x="151540" y="21505"/>
                </a:cubicBezTo>
              </a:path>
            </a:pathLst>
          </a:custGeom>
        </p:spPr>
        <p:style>
          <a:lnRef idx="3">
            <a:schemeClr val="accent5"/>
          </a:lnRef>
          <a:fillRef idx="0">
            <a:schemeClr val="accent5"/>
          </a:fillRef>
          <a:effectRef idx="2">
            <a:schemeClr val="accent5"/>
          </a:effectRef>
          <a:fontRef idx="minor">
            <a:schemeClr val="tx1"/>
          </a:fontRef>
        </p:style>
        <p:txBody>
          <a:bodyPr rtlCol="0" anchor="ctr"/>
          <a:p>
            <a:pPr algn="ctr"/>
            <a:endParaRPr lang="zh-CN" altLang="en-US"/>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274320" y="334645"/>
            <a:ext cx="6721475" cy="706755"/>
          </a:xfrm>
          <a:prstGeom prst="rect">
            <a:avLst/>
          </a:prstGeom>
          <a:noFill/>
        </p:spPr>
        <p:txBody>
          <a:bodyPr wrap="square" rtlCol="0">
            <a:spAutoFit/>
          </a:bodyPr>
          <a:p>
            <a:r>
              <a:rPr lang="en-US" altLang="zh-CN" sz="4000" b="1" u="sng"/>
              <a:t>LNP+Mariadb</a:t>
            </a:r>
            <a:r>
              <a:rPr lang="zh-CN" altLang="en-US" sz="4000" b="1" u="sng"/>
              <a:t>数据库分离</a:t>
            </a:r>
            <a:endParaRPr lang="zh-CN" altLang="en-US" sz="4000" b="1" u="sng"/>
          </a:p>
        </p:txBody>
      </p:sp>
      <p:sp>
        <p:nvSpPr>
          <p:cNvPr id="3" name="文本框 2"/>
          <p:cNvSpPr txBox="1"/>
          <p:nvPr/>
        </p:nvSpPr>
        <p:spPr>
          <a:xfrm>
            <a:off x="312420" y="1779905"/>
            <a:ext cx="6645910" cy="3692525"/>
          </a:xfrm>
          <a:prstGeom prst="rect">
            <a:avLst/>
          </a:prstGeom>
          <a:noFill/>
        </p:spPr>
        <p:txBody>
          <a:bodyPr wrap="square" rtlCol="0">
            <a:spAutoFit/>
          </a:bodyPr>
          <a:p>
            <a:endParaRPr lang="zh-CN" altLang="en-US"/>
          </a:p>
          <a:p>
            <a:endParaRPr lang="zh-CN" altLang="en-US" b="1"/>
          </a:p>
          <a:p>
            <a:r>
              <a:rPr lang="zh-CN" altLang="en-US" b="1"/>
              <a:t>                                       项目背景               项目描述</a:t>
            </a:r>
            <a:endParaRPr lang="zh-CN" altLang="en-US" b="1"/>
          </a:p>
          <a:p>
            <a:r>
              <a:rPr lang="zh-CN" altLang="en-US" b="1"/>
              <a:t>                                                         </a:t>
            </a:r>
            <a:endParaRPr lang="zh-CN" altLang="en-US" b="1"/>
          </a:p>
          <a:p>
            <a:endParaRPr lang="zh-CN" altLang="en-US" b="1"/>
          </a:p>
          <a:p>
            <a:endParaRPr lang="zh-CN" altLang="en-US" b="1"/>
          </a:p>
          <a:p>
            <a:r>
              <a:rPr lang="en-US" altLang="zh-CN" b="1"/>
              <a:t>LNP+Mariadb</a:t>
            </a:r>
            <a:r>
              <a:rPr lang="zh-CN" altLang="en-US" b="1"/>
              <a:t>数据库分离</a:t>
            </a:r>
            <a:endParaRPr lang="zh-CN" altLang="en-US" b="1"/>
          </a:p>
          <a:p>
            <a:r>
              <a:rPr lang="zh-CN" altLang="en-US" b="1"/>
              <a:t>                                                                      备份旧数据库</a:t>
            </a:r>
            <a:endParaRPr lang="zh-CN" altLang="en-US" b="1"/>
          </a:p>
          <a:p>
            <a:r>
              <a:rPr lang="zh-CN" altLang="en-US" b="1"/>
              <a:t>                                        </a:t>
            </a:r>
            <a:endParaRPr lang="zh-CN" altLang="en-US" b="1"/>
          </a:p>
          <a:p>
            <a:r>
              <a:rPr lang="zh-CN" altLang="en-US" b="1"/>
              <a:t>                                    迁移数据库    </a:t>
            </a:r>
            <a:endParaRPr lang="zh-CN" altLang="en-US" b="1"/>
          </a:p>
          <a:p>
            <a:r>
              <a:rPr lang="zh-CN" altLang="en-US" b="1"/>
              <a:t>                                                                     配置新的数据库服务</a:t>
            </a:r>
            <a:endParaRPr lang="zh-CN" altLang="en-US"/>
          </a:p>
          <a:p>
            <a:endParaRPr lang="zh-CN" altLang="en-US"/>
          </a:p>
          <a:p>
            <a:r>
              <a:rPr lang="zh-CN" altLang="en-US"/>
              <a:t>                               </a:t>
            </a:r>
            <a:endParaRPr lang="zh-CN" altLang="en-US"/>
          </a:p>
        </p:txBody>
      </p:sp>
      <p:cxnSp>
        <p:nvCxnSpPr>
          <p:cNvPr id="4" name="直接箭头连接符 3"/>
          <p:cNvCxnSpPr/>
          <p:nvPr/>
        </p:nvCxnSpPr>
        <p:spPr>
          <a:xfrm flipV="1">
            <a:off x="2413000" y="2626360"/>
            <a:ext cx="427990" cy="657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V="1">
            <a:off x="3864610" y="2473960"/>
            <a:ext cx="718185" cy="60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2734310" y="3710940"/>
            <a:ext cx="60960" cy="5346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3879850" y="3909695"/>
            <a:ext cx="824865" cy="3054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3925570" y="4444365"/>
            <a:ext cx="763905" cy="244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941570" y="3282950"/>
            <a:ext cx="1673860" cy="368300"/>
          </a:xfrm>
          <a:prstGeom prst="rect">
            <a:avLst/>
          </a:prstGeom>
          <a:noFill/>
        </p:spPr>
        <p:txBody>
          <a:bodyPr wrap="square" rtlCol="0">
            <a:spAutoFit/>
          </a:bodyPr>
          <a:p>
            <a:r>
              <a:rPr lang="zh-CN" altLang="en-US" b="1"/>
              <a:t>拓扑图</a:t>
            </a:r>
            <a:endParaRPr lang="zh-CN" altLang="en-US" b="1"/>
          </a:p>
        </p:txBody>
      </p:sp>
      <p:cxnSp>
        <p:nvCxnSpPr>
          <p:cNvPr id="10" name="直接箭头连接符 9"/>
          <p:cNvCxnSpPr/>
          <p:nvPr/>
        </p:nvCxnSpPr>
        <p:spPr>
          <a:xfrm flipV="1">
            <a:off x="3578225" y="3521710"/>
            <a:ext cx="1208405" cy="650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10" name="图片 9" descr="1996185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68720" y="726440"/>
            <a:ext cx="3511550" cy="1725295"/>
          </a:xfrm>
          <a:prstGeom prst="rect">
            <a:avLst/>
          </a:prstGeom>
        </p:spPr>
      </p:pic>
      <p:pic>
        <p:nvPicPr>
          <p:cNvPr id="5" name="图片 4" descr="19983577"/>
          <p:cNvPicPr>
            <a:picLocks noChangeAspect="1"/>
          </p:cNvPicPr>
          <p:nvPr/>
        </p:nvPicPr>
        <p:blipFill>
          <a:blip r:embed="rId3"/>
          <a:stretch>
            <a:fillRect/>
          </a:stretch>
        </p:blipFill>
        <p:spPr>
          <a:xfrm>
            <a:off x="994410" y="3735070"/>
            <a:ext cx="3764280" cy="2773045"/>
          </a:xfrm>
          <a:prstGeom prst="rect">
            <a:avLst/>
          </a:prstGeom>
        </p:spPr>
      </p:pic>
      <p:sp>
        <p:nvSpPr>
          <p:cNvPr id="3" name="文本框 2"/>
          <p:cNvSpPr txBox="1"/>
          <p:nvPr/>
        </p:nvSpPr>
        <p:spPr>
          <a:xfrm>
            <a:off x="170180" y="1076960"/>
            <a:ext cx="4048760" cy="460375"/>
          </a:xfrm>
          <a:prstGeom prst="rect">
            <a:avLst/>
          </a:prstGeom>
          <a:noFill/>
        </p:spPr>
        <p:txBody>
          <a:bodyPr wrap="square" rtlCol="0">
            <a:spAutoFit/>
          </a:bodyPr>
          <a:p>
            <a:r>
              <a:rPr lang="en-US" altLang="zh-CN" sz="2400" b="1"/>
              <a:t>.</a:t>
            </a:r>
            <a:r>
              <a:rPr lang="zh-CN" altLang="en-US" sz="2400" b="1"/>
              <a:t>项目描述</a:t>
            </a:r>
            <a:endParaRPr lang="zh-CN" altLang="en-US" sz="2400" b="1"/>
          </a:p>
        </p:txBody>
      </p:sp>
      <p:pic>
        <p:nvPicPr>
          <p:cNvPr id="4" name="图片 3" descr="2011732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79635" y="1537335"/>
            <a:ext cx="914400" cy="914400"/>
          </a:xfrm>
          <a:prstGeom prst="rect">
            <a:avLst/>
          </a:prstGeom>
        </p:spPr>
      </p:pic>
      <p:pic>
        <p:nvPicPr>
          <p:cNvPr id="7" name="图片 6" descr="20117341"/>
          <p:cNvPicPr>
            <a:picLocks noChangeAspect="1"/>
          </p:cNvPicPr>
          <p:nvPr/>
        </p:nvPicPr>
        <p:blipFill>
          <a:blip r:embed="rId6"/>
          <a:stretch>
            <a:fillRect/>
          </a:stretch>
        </p:blipFill>
        <p:spPr>
          <a:xfrm>
            <a:off x="560705" y="5423535"/>
            <a:ext cx="914400" cy="914400"/>
          </a:xfrm>
          <a:prstGeom prst="rect">
            <a:avLst/>
          </a:prstGeom>
        </p:spPr>
      </p:pic>
      <p:sp>
        <p:nvSpPr>
          <p:cNvPr id="2" name="文本框 1"/>
          <p:cNvSpPr txBox="1"/>
          <p:nvPr/>
        </p:nvSpPr>
        <p:spPr>
          <a:xfrm>
            <a:off x="1242060" y="4637405"/>
            <a:ext cx="2719705" cy="922020"/>
          </a:xfrm>
          <a:prstGeom prst="rect">
            <a:avLst/>
          </a:prstGeom>
          <a:noFill/>
        </p:spPr>
        <p:txBody>
          <a:bodyPr wrap="square" rtlCol="0">
            <a:spAutoFit/>
          </a:bodyPr>
          <a:p>
            <a:pPr algn="ctr"/>
            <a:r>
              <a:rPr lang="zh-CN" altLang="en-US">
                <a:sym typeface="+mn-ea"/>
              </a:rPr>
              <a:t>为了更加保障用户的数据的安全可以单独搭建一个数据库。</a:t>
            </a:r>
            <a:endParaRPr lang="zh-CN" altLang="en-US"/>
          </a:p>
        </p:txBody>
      </p:sp>
      <p:sp>
        <p:nvSpPr>
          <p:cNvPr id="9" name="文本框 8"/>
          <p:cNvSpPr txBox="1"/>
          <p:nvPr/>
        </p:nvSpPr>
        <p:spPr>
          <a:xfrm>
            <a:off x="6707505" y="1102995"/>
            <a:ext cx="2467610" cy="922020"/>
          </a:xfrm>
          <a:prstGeom prst="rect">
            <a:avLst/>
          </a:prstGeom>
          <a:noFill/>
        </p:spPr>
        <p:txBody>
          <a:bodyPr wrap="square" rtlCol="0">
            <a:spAutoFit/>
          </a:bodyPr>
          <a:p>
            <a:pPr algn="l"/>
            <a:r>
              <a:rPr lang="zh-CN" altLang="en-US">
                <a:sym typeface="+mn-ea"/>
              </a:rPr>
              <a:t>结合前面所说的、你看我们的博客系统是不是可以优化呢？</a:t>
            </a:r>
            <a:endParaRPr lang="zh-CN" altLang="en-US"/>
          </a:p>
        </p:txBody>
      </p:sp>
      <p:sp>
        <p:nvSpPr>
          <p:cNvPr id="11" name="文本框 10"/>
          <p:cNvSpPr txBox="1"/>
          <p:nvPr/>
        </p:nvSpPr>
        <p:spPr>
          <a:xfrm>
            <a:off x="170180" y="252730"/>
            <a:ext cx="2214880" cy="706755"/>
          </a:xfrm>
          <a:prstGeom prst="rect">
            <a:avLst/>
          </a:prstGeom>
          <a:noFill/>
        </p:spPr>
        <p:txBody>
          <a:bodyPr wrap="none" rtlCol="0">
            <a:spAutoFit/>
          </a:bodyPr>
          <a:p>
            <a:r>
              <a:rPr lang="zh-CN" altLang="en-US" sz="4000" b="1" u="sng"/>
              <a:t>项目背景</a:t>
            </a:r>
            <a:endParaRPr lang="zh-CN" altLang="en-US" sz="4000" b="1" u="sng"/>
          </a:p>
        </p:txBody>
      </p:sp>
    </p:spTree>
    <p:custDataLst>
      <p:tags r:id="rId7"/>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rgbClr val="B3CED5"/>
            </a:gs>
            <a:gs pos="0">
              <a:srgbClr val="DDE3D8"/>
            </a:gs>
          </a:gsLst>
          <a:lin scaled="1"/>
        </a:gradFill>
        <a:effectLst/>
      </p:bgPr>
    </p:bg>
    <p:spTree>
      <p:nvGrpSpPr>
        <p:cNvPr id="1" name=""/>
        <p:cNvGrpSpPr/>
        <p:nvPr/>
      </p:nvGrpSpPr>
      <p:grpSpPr/>
      <p:sp>
        <p:nvSpPr>
          <p:cNvPr id="2" name="文本框 1"/>
          <p:cNvSpPr txBox="1"/>
          <p:nvPr/>
        </p:nvSpPr>
        <p:spPr>
          <a:xfrm>
            <a:off x="518795" y="479425"/>
            <a:ext cx="5983605" cy="706755"/>
          </a:xfrm>
          <a:prstGeom prst="rect">
            <a:avLst/>
          </a:prstGeom>
          <a:noFill/>
        </p:spPr>
        <p:txBody>
          <a:bodyPr wrap="none" rtlCol="0">
            <a:spAutoFit/>
          </a:bodyPr>
          <a:p>
            <a:r>
              <a:rPr lang="en-US" altLang="zh-CN" sz="4000" b="1" u="sng"/>
              <a:t>LNP+Mariadb</a:t>
            </a:r>
            <a:r>
              <a:rPr lang="zh-CN" altLang="en-US" sz="4000" b="1" u="sng"/>
              <a:t>数据库分离</a:t>
            </a:r>
            <a:endParaRPr lang="zh-CN" altLang="en-US" sz="4000" b="1" u="sng"/>
          </a:p>
        </p:txBody>
      </p:sp>
      <p:pic>
        <p:nvPicPr>
          <p:cNvPr id="10" name="图片 9" descr="2026356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927590" y="2734945"/>
            <a:ext cx="914400" cy="914400"/>
          </a:xfrm>
          <a:prstGeom prst="rect">
            <a:avLst/>
          </a:prstGeom>
        </p:spPr>
      </p:pic>
      <p:pic>
        <p:nvPicPr>
          <p:cNvPr id="11" name="图片 10" descr="452378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4395" y="2734945"/>
            <a:ext cx="914400" cy="914400"/>
          </a:xfrm>
          <a:prstGeom prst="rect">
            <a:avLst/>
          </a:prstGeom>
        </p:spPr>
      </p:pic>
      <p:pic>
        <p:nvPicPr>
          <p:cNvPr id="13" name="图片 12" descr="453252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980" y="2681605"/>
            <a:ext cx="1021080" cy="1021080"/>
          </a:xfrm>
          <a:prstGeom prst="rect">
            <a:avLst/>
          </a:prstGeom>
        </p:spPr>
      </p:pic>
      <p:pic>
        <p:nvPicPr>
          <p:cNvPr id="14" name="图片 13" descr="842567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16045" y="2734945"/>
            <a:ext cx="914400" cy="914400"/>
          </a:xfrm>
          <a:prstGeom prst="rect">
            <a:avLst/>
          </a:prstGeom>
        </p:spPr>
      </p:pic>
      <p:pic>
        <p:nvPicPr>
          <p:cNvPr id="15" name="图片 14" descr="19983587"/>
          <p:cNvPicPr>
            <a:picLocks noChangeAspect="1"/>
          </p:cNvPicPr>
          <p:nvPr/>
        </p:nvPicPr>
        <p:blipFill>
          <a:blip r:embed="rId9"/>
          <a:stretch>
            <a:fillRect/>
          </a:stretch>
        </p:blipFill>
        <p:spPr>
          <a:xfrm>
            <a:off x="1623060" y="2734945"/>
            <a:ext cx="2595245" cy="914400"/>
          </a:xfrm>
          <a:prstGeom prst="rect">
            <a:avLst/>
          </a:prstGeom>
        </p:spPr>
      </p:pic>
      <p:pic>
        <p:nvPicPr>
          <p:cNvPr id="16" name="图片 15" descr="19983587"/>
          <p:cNvPicPr>
            <a:picLocks noChangeAspect="1"/>
          </p:cNvPicPr>
          <p:nvPr/>
        </p:nvPicPr>
        <p:blipFill>
          <a:blip r:embed="rId9"/>
          <a:stretch>
            <a:fillRect/>
          </a:stretch>
        </p:blipFill>
        <p:spPr>
          <a:xfrm>
            <a:off x="5010785" y="2719705"/>
            <a:ext cx="2213610" cy="929640"/>
          </a:xfrm>
          <a:prstGeom prst="rect">
            <a:avLst/>
          </a:prstGeom>
        </p:spPr>
      </p:pic>
      <p:pic>
        <p:nvPicPr>
          <p:cNvPr id="17" name="图片 16" descr="19983587"/>
          <p:cNvPicPr>
            <a:picLocks noChangeAspect="1"/>
          </p:cNvPicPr>
          <p:nvPr/>
        </p:nvPicPr>
        <p:blipFill>
          <a:blip r:embed="rId9"/>
          <a:stretch>
            <a:fillRect/>
          </a:stretch>
        </p:blipFill>
        <p:spPr>
          <a:xfrm>
            <a:off x="8138795" y="2844800"/>
            <a:ext cx="1788795" cy="914400"/>
          </a:xfrm>
          <a:prstGeom prst="rect">
            <a:avLst/>
          </a:prstGeom>
        </p:spPr>
      </p:pic>
      <p:sp>
        <p:nvSpPr>
          <p:cNvPr id="18" name="文本框 17"/>
          <p:cNvSpPr txBox="1"/>
          <p:nvPr/>
        </p:nvSpPr>
        <p:spPr>
          <a:xfrm>
            <a:off x="442595" y="3886835"/>
            <a:ext cx="868680" cy="368300"/>
          </a:xfrm>
          <a:prstGeom prst="rect">
            <a:avLst/>
          </a:prstGeom>
          <a:noFill/>
        </p:spPr>
        <p:txBody>
          <a:bodyPr wrap="square" rtlCol="0">
            <a:spAutoFit/>
          </a:bodyPr>
          <a:p>
            <a:r>
              <a:rPr lang="zh-CN" altLang="en-US" b="1">
                <a:solidFill>
                  <a:srgbClr val="FF0000"/>
                </a:solidFill>
              </a:rPr>
              <a:t>客户端</a:t>
            </a:r>
            <a:endParaRPr lang="zh-CN" altLang="en-US" b="1">
              <a:solidFill>
                <a:srgbClr val="FF0000"/>
              </a:solidFill>
            </a:endParaRPr>
          </a:p>
        </p:txBody>
      </p:sp>
      <p:sp>
        <p:nvSpPr>
          <p:cNvPr id="19" name="文本框 18"/>
          <p:cNvSpPr txBox="1"/>
          <p:nvPr/>
        </p:nvSpPr>
        <p:spPr>
          <a:xfrm>
            <a:off x="3773170" y="4115435"/>
            <a:ext cx="868680" cy="368300"/>
          </a:xfrm>
          <a:prstGeom prst="rect">
            <a:avLst/>
          </a:prstGeom>
          <a:noFill/>
        </p:spPr>
        <p:txBody>
          <a:bodyPr wrap="none" rtlCol="0">
            <a:spAutoFit/>
          </a:bodyPr>
          <a:p>
            <a:r>
              <a:rPr lang="zh-CN" altLang="en-US" b="1">
                <a:solidFill>
                  <a:srgbClr val="FF0000"/>
                </a:solidFill>
              </a:rPr>
              <a:t>交换机</a:t>
            </a:r>
            <a:endParaRPr lang="zh-CN" altLang="en-US" b="1">
              <a:solidFill>
                <a:srgbClr val="FF0000"/>
              </a:solidFill>
            </a:endParaRPr>
          </a:p>
        </p:txBody>
      </p:sp>
      <p:sp>
        <p:nvSpPr>
          <p:cNvPr id="20" name="文本框 19"/>
          <p:cNvSpPr txBox="1"/>
          <p:nvPr/>
        </p:nvSpPr>
        <p:spPr>
          <a:xfrm>
            <a:off x="7195185" y="4161790"/>
            <a:ext cx="1440180" cy="368300"/>
          </a:xfrm>
          <a:prstGeom prst="rect">
            <a:avLst/>
          </a:prstGeom>
          <a:noFill/>
        </p:spPr>
        <p:txBody>
          <a:bodyPr wrap="none" rtlCol="0">
            <a:spAutoFit/>
          </a:bodyPr>
          <a:p>
            <a:r>
              <a:rPr lang="en-US" altLang="zh-CN" b="1">
                <a:solidFill>
                  <a:srgbClr val="FF0000"/>
                </a:solidFill>
              </a:rPr>
              <a:t>web1</a:t>
            </a:r>
            <a:r>
              <a:rPr lang="zh-CN" altLang="en-US" b="1">
                <a:solidFill>
                  <a:srgbClr val="FF0000"/>
                </a:solidFill>
              </a:rPr>
              <a:t>服务器</a:t>
            </a:r>
            <a:endParaRPr lang="zh-CN" altLang="en-US" b="1">
              <a:solidFill>
                <a:srgbClr val="FF0000"/>
              </a:solidFill>
            </a:endParaRPr>
          </a:p>
        </p:txBody>
      </p:sp>
      <p:sp>
        <p:nvSpPr>
          <p:cNvPr id="21" name="文本框 20"/>
          <p:cNvSpPr txBox="1"/>
          <p:nvPr/>
        </p:nvSpPr>
        <p:spPr>
          <a:xfrm>
            <a:off x="10006330" y="4268470"/>
            <a:ext cx="1554480" cy="368300"/>
          </a:xfrm>
          <a:prstGeom prst="rect">
            <a:avLst/>
          </a:prstGeom>
          <a:noFill/>
        </p:spPr>
        <p:txBody>
          <a:bodyPr wrap="none" rtlCol="0">
            <a:spAutoFit/>
          </a:bodyPr>
          <a:p>
            <a:r>
              <a:rPr lang="zh-CN" altLang="en-US" b="1">
                <a:solidFill>
                  <a:srgbClr val="FF0000"/>
                </a:solidFill>
              </a:rPr>
              <a:t>数据库服务器</a:t>
            </a:r>
            <a:endParaRPr lang="zh-CN" altLang="en-US" b="1">
              <a:solidFill>
                <a:srgbClr val="FF0000"/>
              </a:solidFill>
            </a:endParaRPr>
          </a:p>
        </p:txBody>
      </p:sp>
      <p:sp>
        <p:nvSpPr>
          <p:cNvPr id="22" name="文本框 21"/>
          <p:cNvSpPr txBox="1"/>
          <p:nvPr/>
        </p:nvSpPr>
        <p:spPr>
          <a:xfrm>
            <a:off x="549275" y="4559300"/>
            <a:ext cx="1643380" cy="368300"/>
          </a:xfrm>
          <a:prstGeom prst="rect">
            <a:avLst/>
          </a:prstGeom>
          <a:noFill/>
        </p:spPr>
        <p:txBody>
          <a:bodyPr wrap="none" rtlCol="0">
            <a:spAutoFit/>
          </a:bodyPr>
          <a:p>
            <a:r>
              <a:rPr lang="en-US" altLang="zh-CN"/>
              <a:t>192.168.2.254</a:t>
            </a:r>
            <a:endParaRPr lang="en-US" altLang="zh-CN"/>
          </a:p>
        </p:txBody>
      </p:sp>
      <p:sp>
        <p:nvSpPr>
          <p:cNvPr id="23" name="文本框 22"/>
          <p:cNvSpPr txBox="1"/>
          <p:nvPr/>
        </p:nvSpPr>
        <p:spPr>
          <a:xfrm>
            <a:off x="7210425" y="4742815"/>
            <a:ext cx="2007235" cy="368300"/>
          </a:xfrm>
          <a:prstGeom prst="rect">
            <a:avLst/>
          </a:prstGeom>
          <a:noFill/>
        </p:spPr>
        <p:txBody>
          <a:bodyPr wrap="none" rtlCol="0">
            <a:spAutoFit/>
          </a:bodyPr>
          <a:p>
            <a:r>
              <a:rPr lang="en-US" altLang="zh-CN"/>
              <a:t>eth1:192.168.2.11</a:t>
            </a:r>
            <a:endParaRPr lang="en-US" altLang="zh-CN"/>
          </a:p>
        </p:txBody>
      </p:sp>
      <p:sp>
        <p:nvSpPr>
          <p:cNvPr id="24" name="文本框 23"/>
          <p:cNvSpPr txBox="1"/>
          <p:nvPr/>
        </p:nvSpPr>
        <p:spPr>
          <a:xfrm>
            <a:off x="9928225" y="4742815"/>
            <a:ext cx="2179320" cy="368300"/>
          </a:xfrm>
          <a:prstGeom prst="rect">
            <a:avLst/>
          </a:prstGeom>
          <a:noFill/>
        </p:spPr>
        <p:txBody>
          <a:bodyPr wrap="square" rtlCol="0">
            <a:spAutoFit/>
          </a:bodyPr>
          <a:p>
            <a:r>
              <a:rPr lang="en-US" altLang="zh-CN"/>
              <a:t>eth1:192.168.2.21</a:t>
            </a:r>
            <a:endParaRPr lang="en-US" altLang="zh-CN"/>
          </a:p>
        </p:txBody>
      </p:sp>
    </p:spTree>
    <p:custDataLst>
      <p:tags r:id="rId10"/>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18" name="图片 17" descr="1996186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14695" y="2623820"/>
            <a:ext cx="3524250" cy="2673350"/>
          </a:xfrm>
          <a:prstGeom prst="rect">
            <a:avLst/>
          </a:prstGeom>
        </p:spPr>
      </p:pic>
      <p:pic>
        <p:nvPicPr>
          <p:cNvPr id="16" name="图片 15" descr="1996185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4910" y="26035"/>
            <a:ext cx="5726430" cy="3187700"/>
          </a:xfrm>
          <a:prstGeom prst="rect">
            <a:avLst/>
          </a:prstGeom>
        </p:spPr>
      </p:pic>
      <p:sp>
        <p:nvSpPr>
          <p:cNvPr id="2" name="文本框 1"/>
          <p:cNvSpPr txBox="1"/>
          <p:nvPr/>
        </p:nvSpPr>
        <p:spPr>
          <a:xfrm>
            <a:off x="541655" y="829310"/>
            <a:ext cx="2479675" cy="460375"/>
          </a:xfrm>
          <a:prstGeom prst="rect">
            <a:avLst/>
          </a:prstGeom>
          <a:noFill/>
        </p:spPr>
        <p:txBody>
          <a:bodyPr wrap="square" rtlCol="0">
            <a:spAutoFit/>
          </a:bodyPr>
          <a:p>
            <a:r>
              <a:rPr lang="en-US" altLang="zh-CN" sz="2400" b="1"/>
              <a:t>.</a:t>
            </a:r>
            <a:r>
              <a:rPr lang="zh-CN" altLang="en-US" sz="2400" b="1"/>
              <a:t>项目描述</a:t>
            </a:r>
            <a:endParaRPr lang="zh-CN" altLang="en-US" sz="2400" b="1"/>
          </a:p>
        </p:txBody>
      </p:sp>
      <p:pic>
        <p:nvPicPr>
          <p:cNvPr id="3" name="图片 2" descr="2011732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53345" y="2623820"/>
            <a:ext cx="914400" cy="914400"/>
          </a:xfrm>
          <a:prstGeom prst="rect">
            <a:avLst/>
          </a:prstGeom>
        </p:spPr>
      </p:pic>
      <p:pic>
        <p:nvPicPr>
          <p:cNvPr id="5" name="图片 4" descr="2011734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1655" y="4848860"/>
            <a:ext cx="914400" cy="914400"/>
          </a:xfrm>
          <a:prstGeom prst="rect">
            <a:avLst/>
          </a:prstGeom>
        </p:spPr>
      </p:pic>
      <p:pic>
        <p:nvPicPr>
          <p:cNvPr id="12" name="图片 11" descr="2011732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68970" y="5297170"/>
            <a:ext cx="914400" cy="914400"/>
          </a:xfrm>
          <a:prstGeom prst="rect">
            <a:avLst/>
          </a:prstGeom>
        </p:spPr>
      </p:pic>
      <p:sp>
        <p:nvSpPr>
          <p:cNvPr id="4" name="文本框 3"/>
          <p:cNvSpPr txBox="1"/>
          <p:nvPr/>
        </p:nvSpPr>
        <p:spPr>
          <a:xfrm>
            <a:off x="213360" y="122555"/>
            <a:ext cx="4781550" cy="706755"/>
          </a:xfrm>
          <a:prstGeom prst="rect">
            <a:avLst/>
          </a:prstGeom>
          <a:noFill/>
        </p:spPr>
        <p:txBody>
          <a:bodyPr wrap="square" rtlCol="0">
            <a:spAutoFit/>
          </a:bodyPr>
          <a:p>
            <a:r>
              <a:rPr lang="zh-CN" altLang="en-US" sz="4000" b="1" u="sng"/>
              <a:t>项目背景</a:t>
            </a:r>
            <a:endParaRPr lang="zh-CN" altLang="en-US" sz="4000" b="1" u="sng"/>
          </a:p>
        </p:txBody>
      </p:sp>
      <p:sp>
        <p:nvSpPr>
          <p:cNvPr id="6" name="文本框 5"/>
          <p:cNvSpPr txBox="1"/>
          <p:nvPr/>
        </p:nvSpPr>
        <p:spPr>
          <a:xfrm>
            <a:off x="5824220" y="1069340"/>
            <a:ext cx="3116580" cy="922020"/>
          </a:xfrm>
          <a:prstGeom prst="rect">
            <a:avLst/>
          </a:prstGeom>
          <a:noFill/>
        </p:spPr>
        <p:txBody>
          <a:bodyPr wrap="square" rtlCol="0">
            <a:spAutoFit/>
          </a:bodyPr>
          <a:p>
            <a:pPr algn="ctr"/>
            <a:r>
              <a:rPr lang="zh-CN" altLang="en-US">
                <a:sym typeface="+mn-ea"/>
              </a:rPr>
              <a:t>我们公司有让员工编写技术文档的要求，但是每个人单独编写各自的不好管理。</a:t>
            </a:r>
            <a:endParaRPr lang="zh-CN" altLang="en-US"/>
          </a:p>
        </p:txBody>
      </p:sp>
      <p:sp>
        <p:nvSpPr>
          <p:cNvPr id="10" name="文本框 9"/>
          <p:cNvSpPr txBox="1"/>
          <p:nvPr/>
        </p:nvSpPr>
        <p:spPr>
          <a:xfrm>
            <a:off x="5946775" y="3538220"/>
            <a:ext cx="3134995" cy="922020"/>
          </a:xfrm>
          <a:prstGeom prst="rect">
            <a:avLst/>
          </a:prstGeom>
          <a:noFill/>
        </p:spPr>
        <p:txBody>
          <a:bodyPr wrap="square" rtlCol="0">
            <a:spAutoFit/>
          </a:bodyPr>
          <a:p>
            <a:pPr algn="ctr"/>
            <a:r>
              <a:rPr lang="zh-CN" altLang="en-US">
                <a:sym typeface="+mn-ea"/>
              </a:rPr>
              <a:t>公司准备建立一个博客，方便大家在同一个平台交流，文档的管理也会简单高效。</a:t>
            </a:r>
            <a:endParaRPr lang="zh-CN" altLang="en-US"/>
          </a:p>
        </p:txBody>
      </p:sp>
      <p:pic>
        <p:nvPicPr>
          <p:cNvPr id="13" name="图片 12" descr="1998357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23975" y="3791585"/>
            <a:ext cx="1697990" cy="1332230"/>
          </a:xfrm>
          <a:prstGeom prst="rect">
            <a:avLst/>
          </a:prstGeom>
        </p:spPr>
      </p:pic>
      <p:sp>
        <p:nvSpPr>
          <p:cNvPr id="19" name="文本框 18"/>
          <p:cNvSpPr txBox="1"/>
          <p:nvPr/>
        </p:nvSpPr>
        <p:spPr>
          <a:xfrm>
            <a:off x="1119505" y="4147185"/>
            <a:ext cx="1993900" cy="368300"/>
          </a:xfrm>
          <a:prstGeom prst="rect">
            <a:avLst/>
          </a:prstGeom>
          <a:noFill/>
        </p:spPr>
        <p:txBody>
          <a:bodyPr wrap="square" rtlCol="0">
            <a:spAutoFit/>
          </a:bodyPr>
          <a:p>
            <a:pPr algn="ctr"/>
            <a:r>
              <a:rPr lang="zh-CN" altLang="en-US">
                <a:sym typeface="+mn-ea"/>
              </a:rPr>
              <a:t>交给我了</a:t>
            </a:r>
            <a:endParaRPr lang="zh-CN" altLang="en-US"/>
          </a:p>
        </p:txBody>
      </p:sp>
    </p:spTree>
    <p:custDataLst>
      <p:tags r:id="rId1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3" name="文本框 2"/>
          <p:cNvSpPr txBox="1"/>
          <p:nvPr/>
        </p:nvSpPr>
        <p:spPr>
          <a:xfrm>
            <a:off x="181610" y="1075055"/>
            <a:ext cx="3434080" cy="460375"/>
          </a:xfrm>
          <a:prstGeom prst="rect">
            <a:avLst/>
          </a:prstGeom>
          <a:noFill/>
        </p:spPr>
        <p:txBody>
          <a:bodyPr wrap="square" rtlCol="0">
            <a:spAutoFit/>
          </a:bodyPr>
          <a:p>
            <a:r>
              <a:rPr lang="en-US" altLang="zh-CN"/>
              <a:t> </a:t>
            </a:r>
            <a:r>
              <a:rPr lang="en-US" altLang="zh-CN" sz="2400" b="1"/>
              <a:t>.</a:t>
            </a:r>
            <a:r>
              <a:rPr lang="zh-CN" altLang="en-US" sz="2400" b="1" u="sng"/>
              <a:t>备份数据库</a:t>
            </a:r>
            <a:endParaRPr lang="zh-CN" altLang="en-US" sz="2400" b="1" u="sng"/>
          </a:p>
        </p:txBody>
      </p:sp>
      <p:sp>
        <p:nvSpPr>
          <p:cNvPr id="4" name="文本框 3"/>
          <p:cNvSpPr txBox="1"/>
          <p:nvPr/>
        </p:nvSpPr>
        <p:spPr>
          <a:xfrm>
            <a:off x="335280" y="1633220"/>
            <a:ext cx="4947285" cy="1198880"/>
          </a:xfrm>
          <a:prstGeom prst="rect">
            <a:avLst/>
          </a:prstGeom>
          <a:noFill/>
        </p:spPr>
        <p:txBody>
          <a:bodyPr wrap="square" rtlCol="0">
            <a:spAutoFit/>
          </a:bodyPr>
          <a:p>
            <a:r>
              <a:rPr lang="en-US" altLang="zh-CN" sz="2400" b="1" u="sng"/>
              <a:t>1.</a:t>
            </a:r>
            <a:r>
              <a:rPr lang="zh-CN" altLang="en-US" sz="2400" b="1" u="sng"/>
              <a:t>登录之前建立数据库的主机、备份数据库并拷贝给新的服务器，关闭旧的数据库服务</a:t>
            </a:r>
            <a:endParaRPr lang="zh-CN" altLang="en-US" sz="2400" b="1" u="sng"/>
          </a:p>
        </p:txBody>
      </p:sp>
      <p:sp>
        <p:nvSpPr>
          <p:cNvPr id="5" name="文本框 4"/>
          <p:cNvSpPr txBox="1"/>
          <p:nvPr/>
        </p:nvSpPr>
        <p:spPr>
          <a:xfrm>
            <a:off x="823595" y="3188970"/>
            <a:ext cx="10871835" cy="2306955"/>
          </a:xfrm>
          <a:prstGeom prst="rect">
            <a:avLst/>
          </a:prstGeom>
          <a:noFill/>
        </p:spPr>
        <p:txBody>
          <a:bodyPr wrap="square" rtlCol="0" anchor="t">
            <a:spAutoFit/>
          </a:bodyPr>
          <a:p>
            <a:r>
              <a:rPr lang="zh-CN" altLang="en-US" sz="2400" b="1"/>
              <a:t>[root@</a:t>
            </a:r>
            <a:r>
              <a:rPr lang="en-US" altLang="zh-CN" sz="2400" b="1"/>
              <a:t>web1</a:t>
            </a:r>
            <a:r>
              <a:rPr lang="zh-CN" altLang="en-US" sz="2400" b="1"/>
              <a:t> ~]# mysqldump wordpress &gt; wordpress.bak </a:t>
            </a:r>
            <a:r>
              <a:rPr lang="en-US" altLang="zh-CN" sz="2400" b="1"/>
              <a:t>#</a:t>
            </a:r>
            <a:r>
              <a:rPr lang="zh-CN" altLang="en-US" sz="2400" b="1"/>
              <a:t>备份本机的</a:t>
            </a:r>
            <a:r>
              <a:rPr lang="en-US" altLang="zh-CN" sz="2400" b="1"/>
              <a:t>wordpress</a:t>
            </a:r>
            <a:r>
              <a:rPr lang="zh-CN" altLang="en-US" sz="2400" b="1"/>
              <a:t>库的数据</a:t>
            </a:r>
            <a:r>
              <a:rPr lang="zh-CN" altLang="en-US" sz="2400" b="1"/>
              <a:t>    </a:t>
            </a:r>
            <a:endParaRPr lang="zh-CN" altLang="en-US" sz="2400" b="1"/>
          </a:p>
          <a:p>
            <a:r>
              <a:rPr lang="zh-CN" altLang="en-US" sz="2400" b="1"/>
              <a:t>[root@</a:t>
            </a:r>
            <a:r>
              <a:rPr lang="en-US" altLang="zh-CN" sz="2400" b="1"/>
              <a:t>web1</a:t>
            </a:r>
            <a:r>
              <a:rPr lang="zh-CN" altLang="en-US" sz="2400" b="1"/>
              <a:t> ~]# scp wordpress.bak 192.168.2.21:/root/ </a:t>
            </a:r>
            <a:r>
              <a:rPr lang="en-US" altLang="zh-CN" sz="2400" b="1"/>
              <a:t>#</a:t>
            </a:r>
            <a:r>
              <a:rPr lang="zh-CN" altLang="en-US" sz="2400" b="1"/>
              <a:t> 将备份的数据迁移到新的数据库库服务器</a:t>
            </a:r>
            <a:endParaRPr lang="zh-CN" altLang="en-US" sz="2400" b="1"/>
          </a:p>
          <a:p>
            <a:r>
              <a:rPr lang="zh-CN" altLang="en-US" sz="2400" b="1"/>
              <a:t>[root@</a:t>
            </a:r>
            <a:r>
              <a:rPr lang="en-US" altLang="zh-CN" sz="2400" b="1"/>
              <a:t>web1</a:t>
            </a:r>
            <a:r>
              <a:rPr lang="zh-CN" altLang="en-US" sz="2400" b="1"/>
              <a:t> ~]# systemctl stop mariadb </a:t>
            </a:r>
            <a:r>
              <a:rPr lang="en-US" altLang="zh-CN" sz="2400" b="1"/>
              <a:t>#</a:t>
            </a:r>
            <a:r>
              <a:rPr lang="zh-CN" altLang="en-US" sz="2400" b="1"/>
              <a:t>关闭本机</a:t>
            </a:r>
            <a:r>
              <a:rPr lang="en-US" altLang="zh-CN" sz="2400" b="1"/>
              <a:t>mariadb</a:t>
            </a:r>
            <a:r>
              <a:rPr lang="zh-CN" altLang="en-US" sz="2400" b="1"/>
              <a:t>服务</a:t>
            </a:r>
            <a:endParaRPr lang="zh-CN" altLang="en-US" sz="2400" b="1"/>
          </a:p>
          <a:p>
            <a:r>
              <a:rPr lang="zh-CN" altLang="en-US" sz="2400" b="1"/>
              <a:t>[root@</a:t>
            </a:r>
            <a:r>
              <a:rPr lang="en-US" altLang="zh-CN" sz="2400" b="1"/>
              <a:t>web1</a:t>
            </a:r>
            <a:r>
              <a:rPr lang="zh-CN" altLang="en-US" sz="2400" b="1"/>
              <a:t> ~]# systemctl disable mariadb </a:t>
            </a:r>
            <a:r>
              <a:rPr lang="en-US" altLang="zh-CN" sz="2400" b="1"/>
              <a:t>#</a:t>
            </a:r>
            <a:r>
              <a:rPr lang="zh-CN" altLang="en-US" sz="2400" b="1"/>
              <a:t>设置开机不自起</a:t>
            </a:r>
            <a:endParaRPr lang="zh-CN" altLang="en-US" sz="2400" b="1"/>
          </a:p>
        </p:txBody>
      </p:sp>
      <p:sp>
        <p:nvSpPr>
          <p:cNvPr id="2" name="文本框 1"/>
          <p:cNvSpPr txBox="1"/>
          <p:nvPr/>
        </p:nvSpPr>
        <p:spPr>
          <a:xfrm>
            <a:off x="495300" y="299085"/>
            <a:ext cx="309880" cy="368300"/>
          </a:xfrm>
          <a:prstGeom prst="rect">
            <a:avLst/>
          </a:prstGeom>
          <a:noFill/>
        </p:spPr>
        <p:txBody>
          <a:bodyPr wrap="none" rtlCol="0">
            <a:spAutoFit/>
          </a:bodyPr>
          <a:p>
            <a:endParaRPr lang="zh-CN" altLang="en-US"/>
          </a:p>
        </p:txBody>
      </p:sp>
      <p:sp>
        <p:nvSpPr>
          <p:cNvPr id="6" name="文本框 5"/>
          <p:cNvSpPr txBox="1"/>
          <p:nvPr/>
        </p:nvSpPr>
        <p:spPr>
          <a:xfrm>
            <a:off x="278130" y="268605"/>
            <a:ext cx="2722880" cy="706755"/>
          </a:xfrm>
          <a:prstGeom prst="rect">
            <a:avLst/>
          </a:prstGeom>
          <a:noFill/>
        </p:spPr>
        <p:txBody>
          <a:bodyPr wrap="none" rtlCol="0">
            <a:spAutoFit/>
          </a:bodyPr>
          <a:p>
            <a:r>
              <a:rPr lang="zh-CN" altLang="en-US" sz="4000" b="1" u="sng"/>
              <a:t>迁移数据库</a:t>
            </a:r>
            <a:endParaRPr lang="zh-CN" altLang="en-US" sz="4000" b="1" u="sng"/>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3" name="文本框 2"/>
          <p:cNvSpPr txBox="1"/>
          <p:nvPr/>
        </p:nvSpPr>
        <p:spPr>
          <a:xfrm>
            <a:off x="320040" y="395605"/>
            <a:ext cx="10480040" cy="583565"/>
          </a:xfrm>
          <a:prstGeom prst="rect">
            <a:avLst/>
          </a:prstGeom>
          <a:noFill/>
        </p:spPr>
        <p:txBody>
          <a:bodyPr wrap="square" rtlCol="0">
            <a:spAutoFit/>
          </a:bodyPr>
          <a:p>
            <a:r>
              <a:rPr lang="zh-CN" altLang="en-US" sz="3200"/>
              <a:t>登录主机名为</a:t>
            </a:r>
            <a:r>
              <a:rPr lang="en-US" altLang="zh-CN" sz="3200"/>
              <a:t>database</a:t>
            </a:r>
            <a:r>
              <a:rPr lang="zh-CN" altLang="en-US" sz="3200"/>
              <a:t>的服务器部署新的数据库服务器</a:t>
            </a:r>
            <a:endParaRPr lang="zh-CN" altLang="en-US" sz="3200"/>
          </a:p>
        </p:txBody>
      </p:sp>
      <p:sp>
        <p:nvSpPr>
          <p:cNvPr id="4" name="文本框 3"/>
          <p:cNvSpPr txBox="1"/>
          <p:nvPr/>
        </p:nvSpPr>
        <p:spPr>
          <a:xfrm>
            <a:off x="441960" y="1129030"/>
            <a:ext cx="3070860" cy="460375"/>
          </a:xfrm>
          <a:prstGeom prst="rect">
            <a:avLst/>
          </a:prstGeom>
          <a:noFill/>
        </p:spPr>
        <p:txBody>
          <a:bodyPr wrap="square" rtlCol="0">
            <a:spAutoFit/>
          </a:bodyPr>
          <a:p>
            <a:r>
              <a:rPr lang="en-US" altLang="zh-CN" sz="2400" b="1" u="sng"/>
              <a:t>1.</a:t>
            </a:r>
            <a:r>
              <a:rPr lang="zh-CN" altLang="en-US" sz="2400" b="1" u="sng"/>
              <a:t>部署新的服务器</a:t>
            </a:r>
            <a:endParaRPr lang="zh-CN" altLang="en-US" sz="2400" b="1" u="sng"/>
          </a:p>
        </p:txBody>
      </p:sp>
      <p:sp>
        <p:nvSpPr>
          <p:cNvPr id="5" name="文本框 4"/>
          <p:cNvSpPr txBox="1"/>
          <p:nvPr/>
        </p:nvSpPr>
        <p:spPr>
          <a:xfrm>
            <a:off x="533400" y="1740535"/>
            <a:ext cx="9559290" cy="1938020"/>
          </a:xfrm>
          <a:prstGeom prst="rect">
            <a:avLst/>
          </a:prstGeom>
          <a:noFill/>
        </p:spPr>
        <p:txBody>
          <a:bodyPr wrap="square" rtlCol="0" anchor="t">
            <a:spAutoFit/>
          </a:bodyPr>
          <a:p>
            <a:r>
              <a:rPr lang="zh-CN" altLang="en-US" sz="2400" b="1"/>
              <a:t>[root@database ~]# yum -y install mariadb mariadb-server mariadb-devel </a:t>
            </a:r>
            <a:r>
              <a:rPr lang="en-US" altLang="zh-CN" sz="2400" b="1"/>
              <a:t>#</a:t>
            </a:r>
            <a:r>
              <a:rPr lang="zh-CN" altLang="en-US" sz="2400" b="1"/>
              <a:t>安装相应的软件</a:t>
            </a:r>
            <a:endParaRPr lang="zh-CN" altLang="en-US" sz="2400" b="1"/>
          </a:p>
          <a:p>
            <a:r>
              <a:rPr lang="zh-CN" altLang="en-US" sz="2400" b="1"/>
              <a:t>[root@database ~]# systemctl start mariadb  </a:t>
            </a:r>
            <a:r>
              <a:rPr lang="en-US" altLang="zh-CN" sz="2400" b="1"/>
              <a:t>#</a:t>
            </a:r>
            <a:r>
              <a:rPr lang="zh-CN" altLang="en-US" sz="2400" b="1"/>
              <a:t>启动</a:t>
            </a:r>
            <a:r>
              <a:rPr lang="en-US" altLang="zh-CN" sz="2400" b="1"/>
              <a:t>mariadb</a:t>
            </a:r>
            <a:r>
              <a:rPr lang="zh-CN" altLang="en-US" sz="2400" b="1"/>
              <a:t>服务</a:t>
            </a:r>
            <a:endParaRPr lang="zh-CN" altLang="en-US" sz="2400" b="1"/>
          </a:p>
          <a:p>
            <a:r>
              <a:rPr lang="zh-CN" altLang="en-US" sz="2400" b="1"/>
              <a:t>[root@database ~]# systemctl enable mariadb  </a:t>
            </a:r>
            <a:r>
              <a:rPr lang="en-US" altLang="zh-CN" sz="2400" b="1"/>
              <a:t>#</a:t>
            </a:r>
            <a:r>
              <a:rPr lang="zh-CN" altLang="en-US" sz="2400" b="1"/>
              <a:t>设置</a:t>
            </a:r>
            <a:r>
              <a:rPr lang="en-US" altLang="zh-CN" sz="2400" b="1"/>
              <a:t>mariadb</a:t>
            </a:r>
            <a:r>
              <a:rPr lang="zh-CN" altLang="en-US" sz="2400" b="1"/>
              <a:t>开机自启</a:t>
            </a:r>
            <a:endParaRPr lang="zh-CN" altLang="en-US" sz="2400" b="1"/>
          </a:p>
        </p:txBody>
      </p:sp>
      <p:sp>
        <p:nvSpPr>
          <p:cNvPr id="6" name="文本框 5"/>
          <p:cNvSpPr txBox="1"/>
          <p:nvPr/>
        </p:nvSpPr>
        <p:spPr>
          <a:xfrm>
            <a:off x="532765" y="3678555"/>
            <a:ext cx="10266680" cy="1198880"/>
          </a:xfrm>
          <a:prstGeom prst="rect">
            <a:avLst/>
          </a:prstGeom>
          <a:noFill/>
        </p:spPr>
        <p:txBody>
          <a:bodyPr wrap="square" rtlCol="0" anchor="t">
            <a:spAutoFit/>
          </a:bodyPr>
          <a:p>
            <a:r>
              <a:rPr lang="zh-CN" altLang="en-US" sz="2400" b="1"/>
              <a:t>[root@database ~]# mysql  </a:t>
            </a:r>
            <a:r>
              <a:rPr lang="en-US" altLang="zh-CN" sz="2400" b="1"/>
              <a:t>#</a:t>
            </a:r>
            <a:r>
              <a:rPr lang="zh-CN" altLang="en-US" sz="2400" b="1"/>
              <a:t>进入数据库</a:t>
            </a:r>
            <a:endParaRPr lang="zh-CN" altLang="en-US" sz="2400" b="1"/>
          </a:p>
          <a:p>
            <a:r>
              <a:rPr lang="zh-CN" altLang="en-US" sz="2400" b="1"/>
              <a:t>MariaDB [(none)]&gt; create database wordpress character set utf8mb4;</a:t>
            </a:r>
            <a:endParaRPr lang="zh-CN" altLang="en-US" sz="2400" b="1"/>
          </a:p>
          <a:p>
            <a:r>
              <a:rPr lang="zh-CN" altLang="en-US" sz="2400" b="1"/>
              <a:t>MariaDB [(none)]&gt; exit</a:t>
            </a:r>
            <a:endParaRPr lang="en-US" altLang="zh-CN" sz="2400" b="1"/>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3" name="文本框 2"/>
          <p:cNvSpPr txBox="1"/>
          <p:nvPr/>
        </p:nvSpPr>
        <p:spPr>
          <a:xfrm>
            <a:off x="381000" y="487680"/>
            <a:ext cx="3535680" cy="460375"/>
          </a:xfrm>
          <a:prstGeom prst="rect">
            <a:avLst/>
          </a:prstGeom>
          <a:noFill/>
        </p:spPr>
        <p:txBody>
          <a:bodyPr wrap="none" rtlCol="0">
            <a:spAutoFit/>
          </a:bodyPr>
          <a:p>
            <a:r>
              <a:rPr lang="zh-CN" altLang="en-US" sz="2400" b="1" u="heavy">
                <a:solidFill>
                  <a:schemeClr val="tx1"/>
                </a:solidFill>
                <a:uFillTx/>
              </a:rPr>
              <a:t>部署新的服务器（续一）</a:t>
            </a:r>
            <a:endParaRPr lang="zh-CN" altLang="en-US" sz="2400" b="1" u="heavy">
              <a:solidFill>
                <a:schemeClr val="tx1"/>
              </a:solidFill>
              <a:uFillTx/>
            </a:endParaRPr>
          </a:p>
        </p:txBody>
      </p:sp>
      <p:sp>
        <p:nvSpPr>
          <p:cNvPr id="4" name="文本框 3"/>
          <p:cNvSpPr txBox="1"/>
          <p:nvPr/>
        </p:nvSpPr>
        <p:spPr>
          <a:xfrm>
            <a:off x="381000" y="1115695"/>
            <a:ext cx="10013315" cy="460375"/>
          </a:xfrm>
          <a:prstGeom prst="rect">
            <a:avLst/>
          </a:prstGeom>
          <a:noFill/>
        </p:spPr>
        <p:txBody>
          <a:bodyPr wrap="square" rtlCol="0" anchor="t">
            <a:spAutoFit/>
          </a:bodyPr>
          <a:p>
            <a:r>
              <a:rPr lang="zh-CN" altLang="en-US" sz="2400" b="1"/>
              <a:t>[root@database ~]# mysql wordpress &lt; wordpress.bak  </a:t>
            </a:r>
            <a:r>
              <a:rPr lang="en-US" altLang="zh-CN" sz="2400" b="1"/>
              <a:t>#</a:t>
            </a:r>
            <a:r>
              <a:rPr lang="zh-CN" altLang="en-US" sz="2400" b="1"/>
              <a:t>还原数据</a:t>
            </a:r>
            <a:endParaRPr lang="zh-CN" altLang="en-US" sz="2400" b="1"/>
          </a:p>
        </p:txBody>
      </p:sp>
      <p:sp>
        <p:nvSpPr>
          <p:cNvPr id="5" name="文本框 4"/>
          <p:cNvSpPr txBox="1"/>
          <p:nvPr/>
        </p:nvSpPr>
        <p:spPr>
          <a:xfrm>
            <a:off x="381000" y="1576070"/>
            <a:ext cx="6985000" cy="1938020"/>
          </a:xfrm>
          <a:prstGeom prst="rect">
            <a:avLst/>
          </a:prstGeom>
          <a:noFill/>
        </p:spPr>
        <p:txBody>
          <a:bodyPr wrap="square" rtlCol="0" anchor="t">
            <a:spAutoFit/>
          </a:bodyPr>
          <a:p>
            <a:r>
              <a:rPr lang="zh-CN" altLang="en-US" sz="2400" b="1"/>
              <a:t>[root@database ~]# mysql</a:t>
            </a:r>
            <a:endParaRPr lang="zh-CN" altLang="en-US" sz="2400" b="1"/>
          </a:p>
          <a:p>
            <a:r>
              <a:rPr lang="zh-CN" altLang="en-US" sz="2400" b="1"/>
              <a:t>MariaDB [(none)]&gt; grant all on wordpress.* to wordpress@'%' identified by 'wordpress';</a:t>
            </a:r>
            <a:endParaRPr lang="zh-CN" altLang="en-US" sz="2400" b="1"/>
          </a:p>
          <a:p>
            <a:r>
              <a:rPr lang="zh-CN" altLang="en-US" sz="2400" b="1"/>
              <a:t>MariaDB [(none)]&gt; flush privileges;</a:t>
            </a:r>
            <a:endParaRPr lang="zh-CN" altLang="en-US" sz="2400" b="1"/>
          </a:p>
          <a:p>
            <a:r>
              <a:rPr lang="zh-CN" altLang="en-US" sz="2400" b="1"/>
              <a:t>MariaDB [(none)]&gt; exit</a:t>
            </a:r>
            <a:endParaRPr lang="zh-CN" altLang="en-US" sz="2400" b="1"/>
          </a:p>
        </p:txBody>
      </p:sp>
      <p:sp>
        <p:nvSpPr>
          <p:cNvPr id="6" name="文本框 5"/>
          <p:cNvSpPr txBox="1"/>
          <p:nvPr/>
        </p:nvSpPr>
        <p:spPr>
          <a:xfrm>
            <a:off x="488315" y="3787775"/>
            <a:ext cx="5634990" cy="460375"/>
          </a:xfrm>
          <a:prstGeom prst="rect">
            <a:avLst/>
          </a:prstGeom>
          <a:noFill/>
        </p:spPr>
        <p:txBody>
          <a:bodyPr wrap="none" rtlCol="0">
            <a:spAutoFit/>
          </a:bodyPr>
          <a:p>
            <a:r>
              <a:rPr lang="zh-CN" altLang="en-US" sz="2400" b="1" i="1" u="heavy">
                <a:solidFill>
                  <a:schemeClr val="tx1"/>
                </a:solidFill>
                <a:uFillTx/>
              </a:rPr>
              <a:t>修改</a:t>
            </a:r>
            <a:r>
              <a:rPr lang="en-US" altLang="zh-CN" sz="2400" b="1" i="1" u="heavy">
                <a:solidFill>
                  <a:schemeClr val="tx1"/>
                </a:solidFill>
                <a:uFillTx/>
              </a:rPr>
              <a:t>WordPress</a:t>
            </a:r>
            <a:r>
              <a:rPr lang="zh-CN" altLang="en-US" sz="2400" b="1" i="1" u="heavy">
                <a:solidFill>
                  <a:schemeClr val="tx1"/>
                </a:solidFill>
                <a:uFillTx/>
              </a:rPr>
              <a:t>网站配置调用新的服务器</a:t>
            </a:r>
            <a:endParaRPr lang="zh-CN" altLang="en-US" sz="2400" b="1" i="1" u="heavy">
              <a:solidFill>
                <a:schemeClr val="tx1"/>
              </a:solidFill>
              <a:uFillTx/>
            </a:endParaRPr>
          </a:p>
        </p:txBody>
      </p:sp>
      <p:sp>
        <p:nvSpPr>
          <p:cNvPr id="8" name="文本框 7"/>
          <p:cNvSpPr txBox="1"/>
          <p:nvPr/>
        </p:nvSpPr>
        <p:spPr>
          <a:xfrm>
            <a:off x="488950" y="4248150"/>
            <a:ext cx="8805545" cy="1938020"/>
          </a:xfrm>
          <a:prstGeom prst="rect">
            <a:avLst/>
          </a:prstGeom>
          <a:noFill/>
        </p:spPr>
        <p:txBody>
          <a:bodyPr wrap="square" rtlCol="0" anchor="t">
            <a:spAutoFit/>
          </a:bodyPr>
          <a:p>
            <a:r>
              <a:rPr lang="zh-CN" altLang="en-US" sz="2400" b="1"/>
              <a:t>[root@</a:t>
            </a:r>
            <a:r>
              <a:rPr lang="en-US" altLang="zh-CN" sz="2400" b="1"/>
              <a:t>web1</a:t>
            </a:r>
            <a:r>
              <a:rPr lang="zh-CN" altLang="en-US" sz="2400" b="1"/>
              <a:t> ~]# vim /usr/local/nginx/html/wp-config.php</a:t>
            </a:r>
            <a:endParaRPr lang="zh-CN" altLang="en-US" sz="2400" b="1"/>
          </a:p>
          <a:p>
            <a:r>
              <a:rPr lang="zh-CN" altLang="en-US" sz="2400" b="1"/>
              <a:t>修改前内容如下：</a:t>
            </a:r>
            <a:endParaRPr lang="zh-CN" altLang="en-US" sz="2400" b="1"/>
          </a:p>
          <a:p>
            <a:r>
              <a:rPr lang="zh-CN" altLang="en-US" sz="2400" b="1"/>
              <a:t>define('DB_HOST', '192.168.2.11');  </a:t>
            </a:r>
            <a:r>
              <a:rPr lang="en-US" altLang="zh-CN" sz="2400" b="1"/>
              <a:t>#</a:t>
            </a:r>
            <a:r>
              <a:rPr lang="zh-CN" altLang="en-US" sz="2400" b="1"/>
              <a:t>之前的数据库服务器</a:t>
            </a:r>
            <a:endParaRPr lang="zh-CN" altLang="en-US" sz="2400" b="1"/>
          </a:p>
          <a:p>
            <a:r>
              <a:rPr lang="zh-CN" altLang="en-US" sz="2400" b="1"/>
              <a:t>修改后内容如下：</a:t>
            </a:r>
            <a:endParaRPr lang="zh-CN" altLang="en-US" sz="2400" b="1"/>
          </a:p>
          <a:p>
            <a:r>
              <a:rPr lang="zh-CN" altLang="en-US" sz="2400" b="1"/>
              <a:t>define('DB_HOST', '192.168.2.21');</a:t>
            </a:r>
            <a:r>
              <a:rPr lang="en-US" altLang="zh-CN" sz="2400" b="1"/>
              <a:t>#</a:t>
            </a:r>
            <a:r>
              <a:rPr lang="zh-CN" altLang="en-US" sz="2400" b="1"/>
              <a:t>当前数据库服务器</a:t>
            </a:r>
            <a:endParaRPr lang="zh-CN" altLang="en-US" sz="2400" b="1"/>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534035" y="372745"/>
            <a:ext cx="3710940" cy="706755"/>
          </a:xfrm>
          <a:prstGeom prst="rect">
            <a:avLst/>
          </a:prstGeom>
          <a:noFill/>
        </p:spPr>
        <p:txBody>
          <a:bodyPr wrap="none" rtlCol="0">
            <a:spAutoFit/>
          </a:bodyPr>
          <a:p>
            <a:r>
              <a:rPr lang="en-US" altLang="zh-CN" sz="4000" b="1" u="sng">
                <a:solidFill>
                  <a:schemeClr val="tx1"/>
                </a:solidFill>
              </a:rPr>
              <a:t>web</a:t>
            </a:r>
            <a:r>
              <a:rPr lang="zh-CN" altLang="en-US" sz="4000" b="1" u="sng">
                <a:solidFill>
                  <a:schemeClr val="tx1"/>
                </a:solidFill>
              </a:rPr>
              <a:t>服务器集群</a:t>
            </a:r>
            <a:endParaRPr lang="zh-CN" altLang="en-US" sz="4000" b="1" u="sng">
              <a:solidFill>
                <a:schemeClr val="tx1"/>
              </a:solidFill>
            </a:endParaRPr>
          </a:p>
        </p:txBody>
      </p:sp>
      <p:sp>
        <p:nvSpPr>
          <p:cNvPr id="3" name="文本框 2"/>
          <p:cNvSpPr txBox="1"/>
          <p:nvPr/>
        </p:nvSpPr>
        <p:spPr>
          <a:xfrm>
            <a:off x="594995" y="1396365"/>
            <a:ext cx="7913370" cy="3969385"/>
          </a:xfrm>
          <a:prstGeom prst="rect">
            <a:avLst/>
          </a:prstGeom>
          <a:noFill/>
        </p:spPr>
        <p:txBody>
          <a:bodyPr wrap="square" rtlCol="0">
            <a:spAutoFit/>
          </a:bodyPr>
          <a:p>
            <a:r>
              <a:rPr lang="en-US" altLang="zh-CN"/>
              <a:t>                                       </a:t>
            </a:r>
            <a:r>
              <a:rPr lang="zh-CN" altLang="en-US"/>
              <a:t>项目背景                             项目描述</a:t>
            </a:r>
            <a:endParaRPr lang="zh-CN" altLang="en-US"/>
          </a:p>
          <a:p>
            <a:endParaRPr lang="zh-CN" altLang="en-US"/>
          </a:p>
          <a:p>
            <a:endParaRPr lang="zh-CN" altLang="en-US"/>
          </a:p>
          <a:p>
            <a:r>
              <a:rPr lang="zh-CN" altLang="en-US"/>
              <a:t>                                            </a:t>
            </a:r>
            <a:endParaRPr lang="zh-CN" altLang="en-US"/>
          </a:p>
          <a:p>
            <a:r>
              <a:rPr lang="zh-CN" altLang="en-US"/>
              <a:t>                                      </a:t>
            </a:r>
            <a:r>
              <a:rPr lang="en-US" altLang="zh-CN"/>
              <a:t>web</a:t>
            </a:r>
            <a:r>
              <a:rPr lang="zh-CN" altLang="en-US"/>
              <a:t>集群                            部署三台</a:t>
            </a:r>
            <a:r>
              <a:rPr lang="en-US" altLang="zh-CN"/>
              <a:t>web</a:t>
            </a:r>
            <a:r>
              <a:rPr lang="zh-CN" altLang="en-US"/>
              <a:t>集群</a:t>
            </a:r>
            <a:endParaRPr lang="zh-CN" altLang="en-US"/>
          </a:p>
          <a:p>
            <a:r>
              <a:rPr lang="zh-CN" altLang="en-US"/>
              <a:t>                                                                                部署</a:t>
            </a:r>
            <a:r>
              <a:rPr lang="en-US" altLang="zh-CN"/>
              <a:t>NFS</a:t>
            </a:r>
            <a:r>
              <a:rPr lang="zh-CN" altLang="en-US"/>
              <a:t>共享服务器</a:t>
            </a:r>
            <a:endParaRPr lang="zh-CN" altLang="en-US"/>
          </a:p>
          <a:p>
            <a:endParaRPr lang="zh-CN" altLang="en-US"/>
          </a:p>
          <a:p>
            <a:r>
              <a:rPr lang="en-US" altLang="zh-CN"/>
              <a:t>web</a:t>
            </a:r>
            <a:r>
              <a:rPr lang="zh-CN" altLang="en-US"/>
              <a:t>服务器集群                                                         安装软件</a:t>
            </a:r>
            <a:endParaRPr lang="zh-CN" altLang="en-US"/>
          </a:p>
          <a:p>
            <a:r>
              <a:rPr lang="zh-CN" altLang="en-US"/>
              <a:t>                                     </a:t>
            </a:r>
            <a:r>
              <a:rPr lang="en-US" altLang="zh-CN"/>
              <a:t>Haproxy</a:t>
            </a:r>
            <a:r>
              <a:rPr lang="zh-CN" altLang="en-US"/>
              <a:t>代理</a:t>
            </a:r>
            <a:r>
              <a:rPr lang="zh-CN" altLang="en-US"/>
              <a:t>  </a:t>
            </a:r>
            <a:endParaRPr lang="zh-CN" altLang="en-US"/>
          </a:p>
          <a:p>
            <a:endParaRPr lang="zh-CN" altLang="en-US"/>
          </a:p>
          <a:p>
            <a:r>
              <a:rPr lang="zh-CN" altLang="en-US"/>
              <a:t>                                                                                  修改配置 </a:t>
            </a:r>
            <a:endParaRPr lang="zh-CN" altLang="en-US"/>
          </a:p>
          <a:p>
            <a:r>
              <a:rPr lang="zh-CN" altLang="en-US"/>
              <a:t>                                                                                   安装软件</a:t>
            </a:r>
            <a:endParaRPr lang="zh-CN" altLang="en-US"/>
          </a:p>
          <a:p>
            <a:r>
              <a:rPr lang="zh-CN" altLang="en-US"/>
              <a:t>                                      </a:t>
            </a:r>
            <a:r>
              <a:rPr lang="en-US" altLang="zh-CN"/>
              <a:t>DNS</a:t>
            </a:r>
            <a:r>
              <a:rPr lang="zh-CN" altLang="en-US"/>
              <a:t>服务器</a:t>
            </a:r>
            <a:r>
              <a:rPr lang="zh-CN" altLang="en-US"/>
              <a:t> </a:t>
            </a:r>
            <a:endParaRPr lang="zh-CN" altLang="en-US"/>
          </a:p>
          <a:p>
            <a:r>
              <a:rPr lang="zh-CN" altLang="en-US"/>
              <a:t>                                                                                    修改配置                     </a:t>
            </a:r>
            <a:endParaRPr lang="zh-CN" altLang="en-US"/>
          </a:p>
        </p:txBody>
      </p:sp>
      <p:cxnSp>
        <p:nvCxnSpPr>
          <p:cNvPr id="5" name="直接箭头连接符 4"/>
          <p:cNvCxnSpPr/>
          <p:nvPr/>
        </p:nvCxnSpPr>
        <p:spPr>
          <a:xfrm flipV="1">
            <a:off x="4185285" y="1579245"/>
            <a:ext cx="1436370" cy="46355"/>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6" name="直接箭头连接符 5"/>
          <p:cNvCxnSpPr/>
          <p:nvPr/>
        </p:nvCxnSpPr>
        <p:spPr>
          <a:xfrm>
            <a:off x="3987165" y="2679700"/>
            <a:ext cx="1619250" cy="30480"/>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7" name="直接箭头连接符 6"/>
          <p:cNvCxnSpPr/>
          <p:nvPr/>
        </p:nvCxnSpPr>
        <p:spPr>
          <a:xfrm>
            <a:off x="3987165" y="2816860"/>
            <a:ext cx="1649730" cy="153035"/>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8" name="直接箭头连接符 7"/>
          <p:cNvCxnSpPr/>
          <p:nvPr/>
        </p:nvCxnSpPr>
        <p:spPr>
          <a:xfrm flipV="1">
            <a:off x="4445000" y="3550285"/>
            <a:ext cx="1421130" cy="213995"/>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9" name="直接箭头连接符 8"/>
          <p:cNvCxnSpPr/>
          <p:nvPr/>
        </p:nvCxnSpPr>
        <p:spPr>
          <a:xfrm>
            <a:off x="4460240" y="3963035"/>
            <a:ext cx="1360170" cy="320675"/>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10" name="直接箭头连接符 9"/>
          <p:cNvCxnSpPr/>
          <p:nvPr/>
        </p:nvCxnSpPr>
        <p:spPr>
          <a:xfrm flipV="1">
            <a:off x="4292600" y="4604385"/>
            <a:ext cx="1512570" cy="290830"/>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11" name="直接箭头连接符 10"/>
          <p:cNvCxnSpPr/>
          <p:nvPr/>
        </p:nvCxnSpPr>
        <p:spPr>
          <a:xfrm>
            <a:off x="4353560" y="4986655"/>
            <a:ext cx="1573530" cy="168275"/>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12" name="直接箭头连接符 11"/>
          <p:cNvCxnSpPr/>
          <p:nvPr/>
        </p:nvCxnSpPr>
        <p:spPr>
          <a:xfrm flipV="1">
            <a:off x="2260600" y="1610360"/>
            <a:ext cx="824865" cy="1710690"/>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13" name="直接箭头连接符 12"/>
          <p:cNvCxnSpPr/>
          <p:nvPr/>
        </p:nvCxnSpPr>
        <p:spPr>
          <a:xfrm flipV="1">
            <a:off x="2367280" y="2847340"/>
            <a:ext cx="687705" cy="596265"/>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14" name="直接箭头连接符 13"/>
          <p:cNvCxnSpPr/>
          <p:nvPr/>
        </p:nvCxnSpPr>
        <p:spPr>
          <a:xfrm>
            <a:off x="2275840" y="3642360"/>
            <a:ext cx="626110" cy="137160"/>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15" name="直接箭头连接符 14"/>
          <p:cNvCxnSpPr/>
          <p:nvPr/>
        </p:nvCxnSpPr>
        <p:spPr>
          <a:xfrm>
            <a:off x="1893570" y="3734435"/>
            <a:ext cx="1008380" cy="1160780"/>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sp>
        <p:nvSpPr>
          <p:cNvPr id="17" name="文本框 16"/>
          <p:cNvSpPr txBox="1"/>
          <p:nvPr/>
        </p:nvSpPr>
        <p:spPr>
          <a:xfrm>
            <a:off x="5672455" y="2110740"/>
            <a:ext cx="2835910" cy="368300"/>
          </a:xfrm>
          <a:prstGeom prst="rect">
            <a:avLst/>
          </a:prstGeom>
          <a:noFill/>
        </p:spPr>
        <p:txBody>
          <a:bodyPr wrap="square" rtlCol="0">
            <a:spAutoFit/>
          </a:bodyPr>
          <a:p>
            <a:r>
              <a:rPr lang="zh-CN" altLang="en-US"/>
              <a:t>拓扑图</a:t>
            </a:r>
            <a:endParaRPr lang="zh-CN" altLang="en-US"/>
          </a:p>
        </p:txBody>
      </p:sp>
      <p:cxnSp>
        <p:nvCxnSpPr>
          <p:cNvPr id="18" name="直接箭头连接符 17"/>
          <p:cNvCxnSpPr>
            <a:endCxn id="17" idx="1"/>
          </p:cNvCxnSpPr>
          <p:nvPr/>
        </p:nvCxnSpPr>
        <p:spPr>
          <a:xfrm flipV="1">
            <a:off x="3888105" y="2294890"/>
            <a:ext cx="1784350" cy="2044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13" name="图片 12" descr="19961861"/>
          <p:cNvPicPr>
            <a:picLocks noChangeAspect="1"/>
          </p:cNvPicPr>
          <p:nvPr/>
        </p:nvPicPr>
        <p:blipFill>
          <a:blip r:embed="rId1"/>
          <a:stretch>
            <a:fillRect/>
          </a:stretch>
        </p:blipFill>
        <p:spPr>
          <a:xfrm>
            <a:off x="647065" y="3503930"/>
            <a:ext cx="3784600" cy="1655445"/>
          </a:xfrm>
          <a:prstGeom prst="rect">
            <a:avLst/>
          </a:prstGeom>
        </p:spPr>
      </p:pic>
      <p:pic>
        <p:nvPicPr>
          <p:cNvPr id="11" name="图片 10" descr="19961850"/>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00700" y="930910"/>
            <a:ext cx="4098290" cy="1132205"/>
          </a:xfrm>
          <a:prstGeom prst="rect">
            <a:avLst/>
          </a:prstGeom>
        </p:spPr>
      </p:pic>
      <p:sp>
        <p:nvSpPr>
          <p:cNvPr id="2" name="文本框 1"/>
          <p:cNvSpPr txBox="1"/>
          <p:nvPr/>
        </p:nvSpPr>
        <p:spPr>
          <a:xfrm>
            <a:off x="549275" y="662940"/>
            <a:ext cx="2214880" cy="706755"/>
          </a:xfrm>
          <a:prstGeom prst="rect">
            <a:avLst/>
          </a:prstGeom>
          <a:noFill/>
        </p:spPr>
        <p:txBody>
          <a:bodyPr wrap="none" rtlCol="0">
            <a:spAutoFit/>
          </a:bodyPr>
          <a:p>
            <a:r>
              <a:rPr lang="zh-CN" altLang="en-US" sz="4000" b="1" u="sng"/>
              <a:t>项目背景</a:t>
            </a:r>
            <a:endParaRPr lang="zh-CN" altLang="en-US" sz="4000" b="1" u="sng"/>
          </a:p>
        </p:txBody>
      </p:sp>
      <p:sp>
        <p:nvSpPr>
          <p:cNvPr id="3" name="文本框 2"/>
          <p:cNvSpPr txBox="1"/>
          <p:nvPr/>
        </p:nvSpPr>
        <p:spPr>
          <a:xfrm>
            <a:off x="534035" y="1946275"/>
            <a:ext cx="1655445" cy="460375"/>
          </a:xfrm>
          <a:prstGeom prst="rect">
            <a:avLst/>
          </a:prstGeom>
          <a:noFill/>
        </p:spPr>
        <p:txBody>
          <a:bodyPr wrap="none" rtlCol="0">
            <a:spAutoFit/>
          </a:bodyPr>
          <a:p>
            <a:r>
              <a:rPr lang="en-US" altLang="zh-CN" sz="2400" b="1"/>
              <a:t> . </a:t>
            </a:r>
            <a:r>
              <a:rPr lang="zh-CN" altLang="en-US" sz="2400" b="1"/>
              <a:t>项目描述</a:t>
            </a:r>
            <a:endParaRPr lang="zh-CN" altLang="en-US" sz="2400" b="1"/>
          </a:p>
        </p:txBody>
      </p:sp>
      <p:pic>
        <p:nvPicPr>
          <p:cNvPr id="4" name="图片 3" descr="20117341"/>
          <p:cNvPicPr>
            <a:picLocks noChangeAspect="1"/>
          </p:cNvPicPr>
          <p:nvPr/>
        </p:nvPicPr>
        <p:blipFill>
          <a:blip r:embed="rId4"/>
          <a:stretch>
            <a:fillRect/>
          </a:stretch>
        </p:blipFill>
        <p:spPr>
          <a:xfrm>
            <a:off x="1691005" y="5130165"/>
            <a:ext cx="914400" cy="914400"/>
          </a:xfrm>
          <a:prstGeom prst="rect">
            <a:avLst/>
          </a:prstGeom>
        </p:spPr>
      </p:pic>
      <p:pic>
        <p:nvPicPr>
          <p:cNvPr id="5" name="图片 4" descr="20117321"/>
          <p:cNvPicPr>
            <a:picLocks noChangeAspect="1"/>
          </p:cNvPicPr>
          <p:nvPr/>
        </p:nvPicPr>
        <p:blipFill>
          <a:blip r:embed="rId5"/>
          <a:stretch>
            <a:fillRect/>
          </a:stretch>
        </p:blipFill>
        <p:spPr>
          <a:xfrm>
            <a:off x="9397365" y="1946275"/>
            <a:ext cx="914400" cy="914400"/>
          </a:xfrm>
          <a:prstGeom prst="rect">
            <a:avLst/>
          </a:prstGeom>
        </p:spPr>
      </p:pic>
      <p:sp>
        <p:nvSpPr>
          <p:cNvPr id="9" name="文本框 8"/>
          <p:cNvSpPr txBox="1"/>
          <p:nvPr/>
        </p:nvSpPr>
        <p:spPr>
          <a:xfrm>
            <a:off x="1691005" y="3994150"/>
            <a:ext cx="2011680" cy="645160"/>
          </a:xfrm>
          <a:prstGeom prst="rect">
            <a:avLst/>
          </a:prstGeom>
          <a:noFill/>
        </p:spPr>
        <p:txBody>
          <a:bodyPr wrap="none" rtlCol="0">
            <a:spAutoFit/>
          </a:bodyPr>
          <a:p>
            <a:r>
              <a:rPr lang="zh-CN" altLang="en-US" b="1"/>
              <a:t>可以用代理服务器</a:t>
            </a:r>
            <a:endParaRPr lang="zh-CN" altLang="en-US" b="1"/>
          </a:p>
          <a:p>
            <a:r>
              <a:rPr lang="zh-CN" altLang="en-US" b="1"/>
              <a:t>实现负载均衡</a:t>
            </a:r>
            <a:endParaRPr lang="zh-CN" altLang="en-US" b="1"/>
          </a:p>
        </p:txBody>
      </p:sp>
      <p:sp>
        <p:nvSpPr>
          <p:cNvPr id="6" name="文本框 5"/>
          <p:cNvSpPr txBox="1"/>
          <p:nvPr/>
        </p:nvSpPr>
        <p:spPr>
          <a:xfrm>
            <a:off x="6227445" y="1097915"/>
            <a:ext cx="3169920" cy="645160"/>
          </a:xfrm>
          <a:prstGeom prst="rect">
            <a:avLst/>
          </a:prstGeom>
          <a:noFill/>
        </p:spPr>
        <p:txBody>
          <a:bodyPr wrap="square" rtlCol="0">
            <a:spAutoFit/>
          </a:bodyPr>
          <a:p>
            <a:pPr algn="l"/>
            <a:r>
              <a:rPr lang="zh-CN" altLang="en-US">
                <a:sym typeface="+mn-ea"/>
              </a:rPr>
              <a:t>随着用户的增多大量并发的脚本会耗光服务器的</a:t>
            </a:r>
            <a:r>
              <a:rPr lang="en-US" altLang="zh-CN">
                <a:sym typeface="+mn-ea"/>
              </a:rPr>
              <a:t>CPU</a:t>
            </a:r>
            <a:r>
              <a:rPr lang="zh-CN" altLang="en-US">
                <a:sym typeface="+mn-ea"/>
              </a:rPr>
              <a:t>。</a:t>
            </a:r>
            <a:endParaRPr lang="zh-CN" altLang="en-US"/>
          </a:p>
        </p:txBody>
      </p:sp>
    </p:spTree>
    <p:custDataLst>
      <p:tags r:id="rId6"/>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10" name="图片 9" descr="1996185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725920" y="-134620"/>
            <a:ext cx="3660775" cy="2792730"/>
          </a:xfrm>
          <a:prstGeom prst="rect">
            <a:avLst/>
          </a:prstGeom>
        </p:spPr>
      </p:pic>
      <p:pic>
        <p:nvPicPr>
          <p:cNvPr id="2" name="图片 1" descr="20117341"/>
          <p:cNvPicPr>
            <a:picLocks noChangeAspect="1"/>
          </p:cNvPicPr>
          <p:nvPr/>
        </p:nvPicPr>
        <p:blipFill>
          <a:blip r:embed="rId3"/>
          <a:stretch>
            <a:fillRect/>
          </a:stretch>
        </p:blipFill>
        <p:spPr>
          <a:xfrm>
            <a:off x="198755" y="5148580"/>
            <a:ext cx="914400" cy="914400"/>
          </a:xfrm>
          <a:prstGeom prst="rect">
            <a:avLst/>
          </a:prstGeom>
        </p:spPr>
      </p:pic>
      <p:pic>
        <p:nvPicPr>
          <p:cNvPr id="3" name="图片 2" descr="20117321"/>
          <p:cNvPicPr>
            <a:picLocks noChangeAspect="1"/>
          </p:cNvPicPr>
          <p:nvPr/>
        </p:nvPicPr>
        <p:blipFill>
          <a:blip r:embed="rId4"/>
          <a:stretch>
            <a:fillRect/>
          </a:stretch>
        </p:blipFill>
        <p:spPr>
          <a:xfrm>
            <a:off x="8542655" y="2047240"/>
            <a:ext cx="914400" cy="914400"/>
          </a:xfrm>
          <a:prstGeom prst="rect">
            <a:avLst/>
          </a:prstGeom>
        </p:spPr>
      </p:pic>
      <p:sp>
        <p:nvSpPr>
          <p:cNvPr id="4" name="文本框 3"/>
          <p:cNvSpPr txBox="1"/>
          <p:nvPr/>
        </p:nvSpPr>
        <p:spPr>
          <a:xfrm>
            <a:off x="1297940" y="3275330"/>
            <a:ext cx="4156075" cy="922020"/>
          </a:xfrm>
          <a:prstGeom prst="rect">
            <a:avLst/>
          </a:prstGeom>
          <a:noFill/>
        </p:spPr>
        <p:txBody>
          <a:bodyPr wrap="square" rtlCol="0">
            <a:spAutoFit/>
          </a:bodyPr>
          <a:p>
            <a:r>
              <a:rPr lang="zh-CN" altLang="en-US" b="1"/>
              <a:t>因为考虑到这是建站</a:t>
            </a:r>
            <a:endParaRPr lang="zh-CN" altLang="en-US" b="1"/>
          </a:p>
          <a:p>
            <a:r>
              <a:rPr lang="zh-CN" altLang="en-US" b="1"/>
              <a:t>初期调度还不是突出的问题所以我</a:t>
            </a:r>
            <a:endParaRPr lang="zh-CN" altLang="en-US" b="1"/>
          </a:p>
          <a:p>
            <a:r>
              <a:rPr lang="zh-CN" altLang="en-US" b="1"/>
              <a:t>选择</a:t>
            </a:r>
            <a:r>
              <a:rPr lang="en-US" altLang="zh-CN" b="1"/>
              <a:t>proxy</a:t>
            </a:r>
            <a:r>
              <a:rPr lang="zh-CN" altLang="en-US" b="1"/>
              <a:t>来实现调度。</a:t>
            </a:r>
            <a:endParaRPr lang="zh-CN" altLang="en-US" b="1"/>
          </a:p>
        </p:txBody>
      </p:sp>
      <p:sp>
        <p:nvSpPr>
          <p:cNvPr id="6" name="文本框 5"/>
          <p:cNvSpPr txBox="1"/>
          <p:nvPr/>
        </p:nvSpPr>
        <p:spPr>
          <a:xfrm>
            <a:off x="457835" y="846455"/>
            <a:ext cx="2874645" cy="460375"/>
          </a:xfrm>
          <a:prstGeom prst="rect">
            <a:avLst/>
          </a:prstGeom>
          <a:noFill/>
        </p:spPr>
        <p:txBody>
          <a:bodyPr wrap="none" rtlCol="0">
            <a:spAutoFit/>
          </a:bodyPr>
          <a:p>
            <a:r>
              <a:rPr lang="en-US" altLang="zh-CN" sz="2400" b="1"/>
              <a:t> . </a:t>
            </a:r>
            <a:r>
              <a:rPr lang="zh-CN" altLang="en-US" sz="2400" b="1"/>
              <a:t>项目描述（续一）</a:t>
            </a:r>
            <a:endParaRPr lang="zh-CN" altLang="en-US" sz="2400" b="1"/>
          </a:p>
        </p:txBody>
      </p:sp>
      <p:sp>
        <p:nvSpPr>
          <p:cNvPr id="7" name="文本框 6"/>
          <p:cNvSpPr txBox="1"/>
          <p:nvPr/>
        </p:nvSpPr>
        <p:spPr>
          <a:xfrm>
            <a:off x="7378065" y="617220"/>
            <a:ext cx="2078990" cy="922020"/>
          </a:xfrm>
          <a:prstGeom prst="rect">
            <a:avLst/>
          </a:prstGeom>
          <a:noFill/>
        </p:spPr>
        <p:txBody>
          <a:bodyPr wrap="square" rtlCol="0">
            <a:spAutoFit/>
          </a:bodyPr>
          <a:p>
            <a:r>
              <a:rPr lang="zh-CN" altLang="en-US" b="1"/>
              <a:t>那你准备用</a:t>
            </a:r>
            <a:r>
              <a:rPr lang="en-US" altLang="zh-CN" b="1"/>
              <a:t>NGINX</a:t>
            </a:r>
            <a:r>
              <a:rPr lang="zh-CN" altLang="en-US" b="1"/>
              <a:t>、</a:t>
            </a:r>
            <a:r>
              <a:rPr lang="en-US" altLang="zh-CN" b="1"/>
              <a:t>LVS</a:t>
            </a:r>
            <a:r>
              <a:rPr lang="zh-CN" altLang="en-US" b="1"/>
              <a:t>、</a:t>
            </a:r>
            <a:r>
              <a:rPr lang="en-US" altLang="zh-CN" b="1"/>
              <a:t>PROXY</a:t>
            </a:r>
            <a:r>
              <a:rPr lang="zh-CN" altLang="en-US" b="1"/>
              <a:t>哪种做代理？</a:t>
            </a:r>
            <a:endParaRPr lang="zh-CN" altLang="en-US" b="1"/>
          </a:p>
        </p:txBody>
      </p:sp>
      <p:pic>
        <p:nvPicPr>
          <p:cNvPr id="13" name="图片 12" descr="365586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4400" y="2658110"/>
            <a:ext cx="4130675" cy="2832735"/>
          </a:xfrm>
          <a:prstGeom prst="rect">
            <a:avLst/>
          </a:prstGeom>
        </p:spPr>
      </p:pic>
    </p:spTree>
    <p:custDataLst>
      <p:tags r:id="rId7"/>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00000">
              <a:srgbClr val="B3CED5"/>
            </a:gs>
            <a:gs pos="0">
              <a:srgbClr val="DDE3D8"/>
            </a:gs>
          </a:gsLst>
          <a:lin ang="5400000" scaled="1"/>
        </a:gradFill>
        <a:effectLst/>
      </p:bgPr>
    </p:bg>
    <p:spTree>
      <p:nvGrpSpPr>
        <p:cNvPr id="1" name=""/>
        <p:cNvGrpSpPr/>
        <p:nvPr/>
      </p:nvGrpSpPr>
      <p:grpSpPr/>
      <p:sp>
        <p:nvSpPr>
          <p:cNvPr id="15" name="流程图: 终止 14"/>
          <p:cNvSpPr/>
          <p:nvPr/>
        </p:nvSpPr>
        <p:spPr>
          <a:xfrm rot="5400000">
            <a:off x="5087620" y="2205990"/>
            <a:ext cx="5691505" cy="2146935"/>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457835" y="433705"/>
            <a:ext cx="4726940" cy="706755"/>
          </a:xfrm>
          <a:prstGeom prst="rect">
            <a:avLst/>
          </a:prstGeom>
          <a:noFill/>
        </p:spPr>
        <p:txBody>
          <a:bodyPr wrap="none" rtlCol="0">
            <a:spAutoFit/>
          </a:bodyPr>
          <a:p>
            <a:r>
              <a:rPr lang="en-US" altLang="zh-CN" sz="4000" b="1" u="sng">
                <a:solidFill>
                  <a:schemeClr val="tx1"/>
                </a:solidFill>
              </a:rPr>
              <a:t>web</a:t>
            </a:r>
            <a:r>
              <a:rPr lang="zh-CN" altLang="en-US" sz="4000" b="1" u="sng">
                <a:solidFill>
                  <a:schemeClr val="tx1"/>
                </a:solidFill>
              </a:rPr>
              <a:t>服务集群拓扑图</a:t>
            </a:r>
            <a:endParaRPr lang="zh-CN" altLang="en-US" sz="4000" b="1" u="sng">
              <a:solidFill>
                <a:schemeClr val="tx1"/>
              </a:solidFill>
            </a:endParaRPr>
          </a:p>
        </p:txBody>
      </p:sp>
      <p:pic>
        <p:nvPicPr>
          <p:cNvPr id="3" name="图片 2" descr="453252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3425" y="2971800"/>
            <a:ext cx="914400" cy="914400"/>
          </a:xfrm>
          <a:prstGeom prst="rect">
            <a:avLst/>
          </a:prstGeom>
        </p:spPr>
      </p:pic>
      <p:pic>
        <p:nvPicPr>
          <p:cNvPr id="4" name="图片 3" descr="2020715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10485" y="2971800"/>
            <a:ext cx="914400" cy="914400"/>
          </a:xfrm>
          <a:prstGeom prst="rect">
            <a:avLst/>
          </a:prstGeom>
        </p:spPr>
      </p:pic>
      <p:pic>
        <p:nvPicPr>
          <p:cNvPr id="5" name="图片 4" descr="20153758"/>
          <p:cNvPicPr>
            <a:picLocks noChangeAspect="1"/>
          </p:cNvPicPr>
          <p:nvPr/>
        </p:nvPicPr>
        <p:blipFill>
          <a:blip r:embed="rId5"/>
          <a:stretch>
            <a:fillRect/>
          </a:stretch>
        </p:blipFill>
        <p:spPr>
          <a:xfrm>
            <a:off x="4869180" y="2971800"/>
            <a:ext cx="914400" cy="914400"/>
          </a:xfrm>
          <a:prstGeom prst="rect">
            <a:avLst/>
          </a:prstGeom>
        </p:spPr>
      </p:pic>
      <p:pic>
        <p:nvPicPr>
          <p:cNvPr id="6" name="图片 5" descr="2026356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78370" y="1292225"/>
            <a:ext cx="817245" cy="817245"/>
          </a:xfrm>
          <a:prstGeom prst="rect">
            <a:avLst/>
          </a:prstGeom>
        </p:spPr>
      </p:pic>
      <p:pic>
        <p:nvPicPr>
          <p:cNvPr id="7" name="图片 6" descr="2026356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5995" y="3168650"/>
            <a:ext cx="822960" cy="822960"/>
          </a:xfrm>
          <a:prstGeom prst="rect">
            <a:avLst/>
          </a:prstGeom>
        </p:spPr>
      </p:pic>
      <p:pic>
        <p:nvPicPr>
          <p:cNvPr id="8" name="图片 7" descr="2026356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5995" y="4942840"/>
            <a:ext cx="822960" cy="822960"/>
          </a:xfrm>
          <a:prstGeom prst="rect">
            <a:avLst/>
          </a:prstGeom>
        </p:spPr>
      </p:pic>
      <p:pic>
        <p:nvPicPr>
          <p:cNvPr id="9" name="图片 8" descr="452378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58805" y="5340350"/>
            <a:ext cx="914400" cy="914400"/>
          </a:xfrm>
          <a:prstGeom prst="rect">
            <a:avLst/>
          </a:prstGeom>
        </p:spPr>
      </p:pic>
      <p:pic>
        <p:nvPicPr>
          <p:cNvPr id="10" name="图片 9" descr="20257695"/>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58805" y="1568450"/>
            <a:ext cx="914400" cy="914400"/>
          </a:xfrm>
          <a:prstGeom prst="rect">
            <a:avLst/>
          </a:prstGeom>
        </p:spPr>
      </p:pic>
      <p:pic>
        <p:nvPicPr>
          <p:cNvPr id="16" name="图片 15" descr="19983587"/>
          <p:cNvPicPr>
            <a:picLocks noChangeAspect="1"/>
          </p:cNvPicPr>
          <p:nvPr/>
        </p:nvPicPr>
        <p:blipFill>
          <a:blip r:embed="rId12"/>
          <a:stretch>
            <a:fillRect/>
          </a:stretch>
        </p:blipFill>
        <p:spPr>
          <a:xfrm>
            <a:off x="1647825" y="2971800"/>
            <a:ext cx="914400" cy="914400"/>
          </a:xfrm>
          <a:prstGeom prst="rect">
            <a:avLst/>
          </a:prstGeom>
        </p:spPr>
      </p:pic>
      <p:pic>
        <p:nvPicPr>
          <p:cNvPr id="17" name="图片 16" descr="19983587"/>
          <p:cNvPicPr>
            <a:picLocks noChangeAspect="1"/>
          </p:cNvPicPr>
          <p:nvPr/>
        </p:nvPicPr>
        <p:blipFill>
          <a:blip r:embed="rId12"/>
          <a:stretch>
            <a:fillRect/>
          </a:stretch>
        </p:blipFill>
        <p:spPr>
          <a:xfrm>
            <a:off x="3524250" y="2971800"/>
            <a:ext cx="1219835" cy="1022350"/>
          </a:xfrm>
          <a:prstGeom prst="rect">
            <a:avLst/>
          </a:prstGeom>
        </p:spPr>
      </p:pic>
      <p:pic>
        <p:nvPicPr>
          <p:cNvPr id="18" name="图片 17" descr="19983587"/>
          <p:cNvPicPr>
            <a:picLocks noChangeAspect="1"/>
          </p:cNvPicPr>
          <p:nvPr/>
        </p:nvPicPr>
        <p:blipFill>
          <a:blip r:embed="rId12"/>
          <a:stretch>
            <a:fillRect/>
          </a:stretch>
        </p:blipFill>
        <p:spPr>
          <a:xfrm>
            <a:off x="5942330" y="3025775"/>
            <a:ext cx="914400" cy="914400"/>
          </a:xfrm>
          <a:prstGeom prst="rect">
            <a:avLst/>
          </a:prstGeom>
        </p:spPr>
      </p:pic>
      <p:pic>
        <p:nvPicPr>
          <p:cNvPr id="19" name="图片 18" descr="19983587"/>
          <p:cNvPicPr>
            <a:picLocks noChangeAspect="1"/>
          </p:cNvPicPr>
          <p:nvPr/>
        </p:nvPicPr>
        <p:blipFill>
          <a:blip r:embed="rId12"/>
          <a:stretch>
            <a:fillRect/>
          </a:stretch>
        </p:blipFill>
        <p:spPr>
          <a:xfrm>
            <a:off x="9240520" y="1530350"/>
            <a:ext cx="1397635" cy="991235"/>
          </a:xfrm>
          <a:prstGeom prst="rect">
            <a:avLst/>
          </a:prstGeom>
        </p:spPr>
      </p:pic>
      <p:pic>
        <p:nvPicPr>
          <p:cNvPr id="20" name="图片 19" descr="19983587"/>
          <p:cNvPicPr>
            <a:picLocks noChangeAspect="1"/>
          </p:cNvPicPr>
          <p:nvPr/>
        </p:nvPicPr>
        <p:blipFill>
          <a:blip r:embed="rId12"/>
          <a:stretch>
            <a:fillRect/>
          </a:stretch>
        </p:blipFill>
        <p:spPr>
          <a:xfrm>
            <a:off x="9119235" y="5223510"/>
            <a:ext cx="1838325" cy="861060"/>
          </a:xfrm>
          <a:prstGeom prst="rect">
            <a:avLst/>
          </a:prstGeom>
        </p:spPr>
      </p:pic>
      <p:sp>
        <p:nvSpPr>
          <p:cNvPr id="21" name="文本框 20"/>
          <p:cNvSpPr txBox="1"/>
          <p:nvPr/>
        </p:nvSpPr>
        <p:spPr>
          <a:xfrm>
            <a:off x="733425" y="3994150"/>
            <a:ext cx="1083945" cy="368300"/>
          </a:xfrm>
          <a:prstGeom prst="rect">
            <a:avLst/>
          </a:prstGeom>
          <a:noFill/>
        </p:spPr>
        <p:txBody>
          <a:bodyPr wrap="square" rtlCol="0">
            <a:spAutoFit/>
          </a:bodyPr>
          <a:p>
            <a:r>
              <a:rPr lang="zh-CN" altLang="en-US">
                <a:solidFill>
                  <a:srgbClr val="FF0000"/>
                </a:solidFill>
              </a:rPr>
              <a:t>客户端</a:t>
            </a:r>
            <a:endParaRPr lang="zh-CN" altLang="en-US">
              <a:solidFill>
                <a:srgbClr val="FF0000"/>
              </a:solidFill>
            </a:endParaRPr>
          </a:p>
        </p:txBody>
      </p:sp>
      <p:sp>
        <p:nvSpPr>
          <p:cNvPr id="22" name="文本框 21"/>
          <p:cNvSpPr txBox="1"/>
          <p:nvPr/>
        </p:nvSpPr>
        <p:spPr>
          <a:xfrm>
            <a:off x="457200" y="4467225"/>
            <a:ext cx="1726565" cy="368300"/>
          </a:xfrm>
          <a:prstGeom prst="rect">
            <a:avLst/>
          </a:prstGeom>
          <a:noFill/>
        </p:spPr>
        <p:txBody>
          <a:bodyPr wrap="square" rtlCol="0">
            <a:spAutoFit/>
          </a:bodyPr>
          <a:p>
            <a:r>
              <a:rPr lang="en-US" altLang="zh-CN"/>
              <a:t>192.168.2.254</a:t>
            </a:r>
            <a:endParaRPr lang="en-US" altLang="zh-CN"/>
          </a:p>
        </p:txBody>
      </p:sp>
      <p:sp>
        <p:nvSpPr>
          <p:cNvPr id="23" name="文本框 22"/>
          <p:cNvSpPr txBox="1"/>
          <p:nvPr/>
        </p:nvSpPr>
        <p:spPr>
          <a:xfrm>
            <a:off x="2666365" y="4098925"/>
            <a:ext cx="1351280" cy="368300"/>
          </a:xfrm>
          <a:prstGeom prst="rect">
            <a:avLst/>
          </a:prstGeom>
          <a:noFill/>
        </p:spPr>
        <p:txBody>
          <a:bodyPr wrap="none" rtlCol="0">
            <a:spAutoFit/>
          </a:bodyPr>
          <a:p>
            <a:r>
              <a:rPr lang="en-US" altLang="zh-CN">
                <a:solidFill>
                  <a:srgbClr val="FF0000"/>
                </a:solidFill>
              </a:rPr>
              <a:t>DNS</a:t>
            </a:r>
            <a:r>
              <a:rPr lang="zh-CN" altLang="en-US">
                <a:solidFill>
                  <a:srgbClr val="FF0000"/>
                </a:solidFill>
              </a:rPr>
              <a:t>服务器</a:t>
            </a:r>
            <a:endParaRPr lang="zh-CN" altLang="en-US">
              <a:solidFill>
                <a:srgbClr val="FF0000"/>
              </a:solidFill>
            </a:endParaRPr>
          </a:p>
        </p:txBody>
      </p:sp>
      <p:sp>
        <p:nvSpPr>
          <p:cNvPr id="24" name="文本框 23"/>
          <p:cNvSpPr txBox="1"/>
          <p:nvPr/>
        </p:nvSpPr>
        <p:spPr>
          <a:xfrm>
            <a:off x="4333240" y="4098290"/>
            <a:ext cx="2525395" cy="368300"/>
          </a:xfrm>
          <a:prstGeom prst="rect">
            <a:avLst/>
          </a:prstGeom>
          <a:noFill/>
        </p:spPr>
        <p:txBody>
          <a:bodyPr wrap="square" rtlCol="0">
            <a:spAutoFit/>
          </a:bodyPr>
          <a:p>
            <a:r>
              <a:rPr lang="en-US" altLang="zh-CN">
                <a:solidFill>
                  <a:srgbClr val="FF0000"/>
                </a:solidFill>
              </a:rPr>
              <a:t>haproxy</a:t>
            </a:r>
            <a:r>
              <a:rPr lang="zh-CN" altLang="en-US">
                <a:solidFill>
                  <a:srgbClr val="FF0000"/>
                </a:solidFill>
              </a:rPr>
              <a:t>代理服务器</a:t>
            </a:r>
            <a:endParaRPr lang="zh-CN" altLang="en-US">
              <a:solidFill>
                <a:srgbClr val="FF0000"/>
              </a:solidFill>
            </a:endParaRPr>
          </a:p>
        </p:txBody>
      </p:sp>
      <p:sp>
        <p:nvSpPr>
          <p:cNvPr id="25" name="文本框 24"/>
          <p:cNvSpPr txBox="1"/>
          <p:nvPr/>
        </p:nvSpPr>
        <p:spPr>
          <a:xfrm>
            <a:off x="7325995" y="6254750"/>
            <a:ext cx="1680210" cy="368300"/>
          </a:xfrm>
          <a:prstGeom prst="rect">
            <a:avLst/>
          </a:prstGeom>
          <a:noFill/>
        </p:spPr>
        <p:txBody>
          <a:bodyPr wrap="square" rtlCol="0">
            <a:spAutoFit/>
          </a:bodyPr>
          <a:p>
            <a:r>
              <a:rPr lang="en-US" altLang="zh-CN">
                <a:solidFill>
                  <a:srgbClr val="FF0000"/>
                </a:solidFill>
              </a:rPr>
              <a:t>web3</a:t>
            </a:r>
            <a:r>
              <a:rPr lang="zh-CN" altLang="en-US">
                <a:solidFill>
                  <a:srgbClr val="FF0000"/>
                </a:solidFill>
              </a:rPr>
              <a:t>服务器</a:t>
            </a:r>
            <a:endParaRPr lang="zh-CN" altLang="en-US">
              <a:solidFill>
                <a:srgbClr val="FF0000"/>
              </a:solidFill>
            </a:endParaRPr>
          </a:p>
        </p:txBody>
      </p:sp>
      <p:sp>
        <p:nvSpPr>
          <p:cNvPr id="26" name="文本框 25"/>
          <p:cNvSpPr txBox="1"/>
          <p:nvPr/>
        </p:nvSpPr>
        <p:spPr>
          <a:xfrm>
            <a:off x="10523220" y="2626995"/>
            <a:ext cx="1385570" cy="368300"/>
          </a:xfrm>
          <a:prstGeom prst="rect">
            <a:avLst/>
          </a:prstGeom>
          <a:noFill/>
        </p:spPr>
        <p:txBody>
          <a:bodyPr wrap="square" rtlCol="0">
            <a:spAutoFit/>
          </a:bodyPr>
          <a:p>
            <a:r>
              <a:rPr lang="en-US" altLang="zh-CN">
                <a:solidFill>
                  <a:srgbClr val="FF0000"/>
                </a:solidFill>
              </a:rPr>
              <a:t>NFS</a:t>
            </a:r>
            <a:r>
              <a:rPr lang="zh-CN" altLang="en-US">
                <a:solidFill>
                  <a:srgbClr val="FF0000"/>
                </a:solidFill>
              </a:rPr>
              <a:t>服务器</a:t>
            </a:r>
            <a:endParaRPr lang="zh-CN" altLang="en-US">
              <a:solidFill>
                <a:srgbClr val="FF0000"/>
              </a:solidFill>
            </a:endParaRPr>
          </a:p>
        </p:txBody>
      </p:sp>
      <p:sp>
        <p:nvSpPr>
          <p:cNvPr id="27" name="文本框 26"/>
          <p:cNvSpPr txBox="1"/>
          <p:nvPr/>
        </p:nvSpPr>
        <p:spPr>
          <a:xfrm>
            <a:off x="10083165" y="6254750"/>
            <a:ext cx="1826260" cy="368300"/>
          </a:xfrm>
          <a:prstGeom prst="rect">
            <a:avLst/>
          </a:prstGeom>
          <a:noFill/>
        </p:spPr>
        <p:txBody>
          <a:bodyPr wrap="square" rtlCol="0">
            <a:spAutoFit/>
          </a:bodyPr>
          <a:p>
            <a:r>
              <a:rPr lang="zh-CN" altLang="en-US">
                <a:solidFill>
                  <a:srgbClr val="FF0000"/>
                </a:solidFill>
              </a:rPr>
              <a:t>数据库服务器</a:t>
            </a:r>
            <a:endParaRPr lang="zh-CN" altLang="en-US">
              <a:solidFill>
                <a:srgbClr val="FF0000"/>
              </a:solidFill>
            </a:endParaRPr>
          </a:p>
        </p:txBody>
      </p:sp>
      <p:sp>
        <p:nvSpPr>
          <p:cNvPr id="30" name="文本框 29"/>
          <p:cNvSpPr txBox="1"/>
          <p:nvPr/>
        </p:nvSpPr>
        <p:spPr>
          <a:xfrm>
            <a:off x="2183130" y="4467225"/>
            <a:ext cx="2433320" cy="645160"/>
          </a:xfrm>
          <a:prstGeom prst="rect">
            <a:avLst/>
          </a:prstGeom>
          <a:noFill/>
        </p:spPr>
        <p:txBody>
          <a:bodyPr wrap="square" rtlCol="0">
            <a:spAutoFit/>
          </a:bodyPr>
          <a:p>
            <a:r>
              <a:rPr lang="en-US" altLang="zh-CN"/>
              <a:t>eth1:192.168.2.5</a:t>
            </a:r>
            <a:endParaRPr lang="en-US" altLang="zh-CN"/>
          </a:p>
          <a:p>
            <a:r>
              <a:rPr lang="en-US" altLang="zh-CN"/>
              <a:t>eth0:192.168.4.6</a:t>
            </a:r>
            <a:endParaRPr lang="en-US" altLang="zh-CN"/>
          </a:p>
        </p:txBody>
      </p:sp>
      <p:sp>
        <p:nvSpPr>
          <p:cNvPr id="31" name="文本框 30"/>
          <p:cNvSpPr txBox="1"/>
          <p:nvPr/>
        </p:nvSpPr>
        <p:spPr>
          <a:xfrm>
            <a:off x="4613275" y="4589145"/>
            <a:ext cx="1897380" cy="645160"/>
          </a:xfrm>
          <a:prstGeom prst="rect">
            <a:avLst/>
          </a:prstGeom>
          <a:noFill/>
        </p:spPr>
        <p:txBody>
          <a:bodyPr wrap="none" rtlCol="0">
            <a:spAutoFit/>
          </a:bodyPr>
          <a:p>
            <a:r>
              <a:rPr lang="en-US" altLang="zh-CN"/>
              <a:t>eth0:192.168.4.5</a:t>
            </a:r>
            <a:endParaRPr lang="en-US" altLang="zh-CN"/>
          </a:p>
          <a:p>
            <a:r>
              <a:rPr lang="en-US" altLang="zh-CN"/>
              <a:t>eth1:192.168.2.6</a:t>
            </a:r>
            <a:endParaRPr lang="en-US" altLang="zh-CN"/>
          </a:p>
        </p:txBody>
      </p:sp>
      <p:sp>
        <p:nvSpPr>
          <p:cNvPr id="32" name="文本框 31"/>
          <p:cNvSpPr txBox="1"/>
          <p:nvPr/>
        </p:nvSpPr>
        <p:spPr>
          <a:xfrm>
            <a:off x="9808845" y="2995930"/>
            <a:ext cx="2099945" cy="368300"/>
          </a:xfrm>
          <a:prstGeom prst="rect">
            <a:avLst/>
          </a:prstGeom>
          <a:noFill/>
        </p:spPr>
        <p:txBody>
          <a:bodyPr wrap="square" rtlCol="0">
            <a:spAutoFit/>
          </a:bodyPr>
          <a:p>
            <a:r>
              <a:rPr lang="en-US" altLang="zh-CN"/>
              <a:t>eth1:192.168.2.31</a:t>
            </a:r>
            <a:endParaRPr lang="en-US" altLang="zh-CN"/>
          </a:p>
        </p:txBody>
      </p:sp>
      <p:sp>
        <p:nvSpPr>
          <p:cNvPr id="33" name="文本框 32"/>
          <p:cNvSpPr txBox="1"/>
          <p:nvPr/>
        </p:nvSpPr>
        <p:spPr>
          <a:xfrm>
            <a:off x="10083165" y="5170170"/>
            <a:ext cx="2024380" cy="368300"/>
          </a:xfrm>
          <a:prstGeom prst="rect">
            <a:avLst/>
          </a:prstGeom>
          <a:noFill/>
        </p:spPr>
        <p:txBody>
          <a:bodyPr wrap="none" rtlCol="0">
            <a:spAutoFit/>
          </a:bodyPr>
          <a:p>
            <a:r>
              <a:rPr lang="en-US" altLang="zh-CN"/>
              <a:t>eth1:192.168.2.21</a:t>
            </a:r>
            <a:endParaRPr lang="en-US" altLang="zh-CN"/>
          </a:p>
        </p:txBody>
      </p:sp>
      <p:sp>
        <p:nvSpPr>
          <p:cNvPr id="34" name="文本框 33"/>
          <p:cNvSpPr txBox="1"/>
          <p:nvPr/>
        </p:nvSpPr>
        <p:spPr>
          <a:xfrm>
            <a:off x="7055485" y="923925"/>
            <a:ext cx="2221865" cy="368300"/>
          </a:xfrm>
          <a:prstGeom prst="rect">
            <a:avLst/>
          </a:prstGeom>
          <a:noFill/>
        </p:spPr>
        <p:txBody>
          <a:bodyPr wrap="square" rtlCol="0">
            <a:spAutoFit/>
          </a:bodyPr>
          <a:p>
            <a:r>
              <a:rPr lang="en-US" altLang="zh-CN"/>
              <a:t>eth1:192.168.2.11</a:t>
            </a:r>
            <a:endParaRPr lang="en-US" altLang="zh-CN"/>
          </a:p>
        </p:txBody>
      </p:sp>
      <p:sp>
        <p:nvSpPr>
          <p:cNvPr id="35" name="文本框 34"/>
          <p:cNvSpPr txBox="1"/>
          <p:nvPr/>
        </p:nvSpPr>
        <p:spPr>
          <a:xfrm>
            <a:off x="7020560" y="2740025"/>
            <a:ext cx="2550795" cy="368300"/>
          </a:xfrm>
          <a:prstGeom prst="rect">
            <a:avLst/>
          </a:prstGeom>
          <a:noFill/>
        </p:spPr>
        <p:txBody>
          <a:bodyPr wrap="square" rtlCol="0">
            <a:spAutoFit/>
          </a:bodyPr>
          <a:p>
            <a:r>
              <a:rPr lang="en-US" altLang="zh-CN"/>
              <a:t>eth1:192.168.2.12</a:t>
            </a:r>
            <a:endParaRPr lang="en-US" altLang="zh-CN"/>
          </a:p>
        </p:txBody>
      </p:sp>
      <p:sp>
        <p:nvSpPr>
          <p:cNvPr id="37" name="文本框 36"/>
          <p:cNvSpPr txBox="1"/>
          <p:nvPr/>
        </p:nvSpPr>
        <p:spPr>
          <a:xfrm>
            <a:off x="6859905" y="4589145"/>
            <a:ext cx="2145665" cy="368300"/>
          </a:xfrm>
          <a:prstGeom prst="rect">
            <a:avLst/>
          </a:prstGeom>
          <a:noFill/>
        </p:spPr>
        <p:txBody>
          <a:bodyPr wrap="square" rtlCol="0">
            <a:spAutoFit/>
          </a:bodyPr>
          <a:p>
            <a:r>
              <a:rPr lang="en-US" altLang="zh-CN"/>
              <a:t>eth1:192.168.2.13</a:t>
            </a:r>
            <a:endParaRPr lang="en-US" altLang="zh-CN"/>
          </a:p>
        </p:txBody>
      </p:sp>
      <p:sp>
        <p:nvSpPr>
          <p:cNvPr id="11" name="文本框 10"/>
          <p:cNvSpPr txBox="1"/>
          <p:nvPr/>
        </p:nvSpPr>
        <p:spPr>
          <a:xfrm>
            <a:off x="7149465" y="4024630"/>
            <a:ext cx="1414780" cy="368300"/>
          </a:xfrm>
          <a:prstGeom prst="rect">
            <a:avLst/>
          </a:prstGeom>
          <a:noFill/>
        </p:spPr>
        <p:txBody>
          <a:bodyPr wrap="none" rtlCol="0">
            <a:spAutoFit/>
          </a:bodyPr>
          <a:p>
            <a:r>
              <a:rPr lang="en-US" altLang="zh-CN">
                <a:solidFill>
                  <a:srgbClr val="FF0000"/>
                </a:solidFill>
              </a:rPr>
              <a:t>web2</a:t>
            </a:r>
            <a:r>
              <a:rPr lang="zh-CN" altLang="en-US">
                <a:solidFill>
                  <a:srgbClr val="FF0000"/>
                </a:solidFill>
              </a:rPr>
              <a:t>服务器</a:t>
            </a:r>
            <a:endParaRPr lang="zh-CN" altLang="en-US">
              <a:solidFill>
                <a:srgbClr val="FF0000"/>
              </a:solidFill>
            </a:endParaRPr>
          </a:p>
        </p:txBody>
      </p:sp>
      <p:sp>
        <p:nvSpPr>
          <p:cNvPr id="12" name="文本框 11"/>
          <p:cNvSpPr txBox="1"/>
          <p:nvPr/>
        </p:nvSpPr>
        <p:spPr>
          <a:xfrm>
            <a:off x="7150100" y="2274570"/>
            <a:ext cx="1612900" cy="368300"/>
          </a:xfrm>
          <a:prstGeom prst="rect">
            <a:avLst/>
          </a:prstGeom>
          <a:noFill/>
        </p:spPr>
        <p:txBody>
          <a:bodyPr wrap="square" rtlCol="0">
            <a:spAutoFit/>
          </a:bodyPr>
          <a:p>
            <a:r>
              <a:rPr lang="en-US" altLang="zh-CN">
                <a:solidFill>
                  <a:srgbClr val="FF0000"/>
                </a:solidFill>
              </a:rPr>
              <a:t>web1</a:t>
            </a:r>
            <a:r>
              <a:rPr lang="zh-CN" altLang="en-US">
                <a:solidFill>
                  <a:srgbClr val="FF0000"/>
                </a:solidFill>
              </a:rPr>
              <a:t>服务器</a:t>
            </a:r>
            <a:endParaRPr lang="zh-CN" altLang="en-US">
              <a:solidFill>
                <a:srgbClr val="FF0000"/>
              </a:solidFill>
            </a:endParaRPr>
          </a:p>
        </p:txBody>
      </p:sp>
    </p:spTree>
    <p:custDataLst>
      <p:tags r:id="rId1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365760" y="433705"/>
            <a:ext cx="2186940" cy="706755"/>
          </a:xfrm>
          <a:prstGeom prst="rect">
            <a:avLst/>
          </a:prstGeom>
          <a:noFill/>
        </p:spPr>
        <p:txBody>
          <a:bodyPr wrap="none" rtlCol="0">
            <a:spAutoFit/>
          </a:bodyPr>
          <a:p>
            <a:r>
              <a:rPr lang="en-US" altLang="zh-CN" sz="4000" b="1" u="sng"/>
              <a:t>web</a:t>
            </a:r>
            <a:r>
              <a:rPr lang="zh-CN" altLang="en-US" sz="4000" b="1" u="sng"/>
              <a:t>集群</a:t>
            </a:r>
            <a:endParaRPr lang="zh-CN" altLang="en-US" sz="4000" b="1" u="sng"/>
          </a:p>
        </p:txBody>
      </p:sp>
      <p:sp>
        <p:nvSpPr>
          <p:cNvPr id="4" name="文本框 3"/>
          <p:cNvSpPr txBox="1"/>
          <p:nvPr/>
        </p:nvSpPr>
        <p:spPr>
          <a:xfrm>
            <a:off x="457835" y="1503045"/>
            <a:ext cx="5465445" cy="460375"/>
          </a:xfrm>
          <a:prstGeom prst="rect">
            <a:avLst/>
          </a:prstGeom>
          <a:noFill/>
        </p:spPr>
        <p:txBody>
          <a:bodyPr wrap="none" rtlCol="0">
            <a:spAutoFit/>
          </a:bodyPr>
          <a:p>
            <a:r>
              <a:rPr lang="en-US" altLang="zh-CN" sz="2400" b="1"/>
              <a:t>. </a:t>
            </a:r>
            <a:r>
              <a:rPr lang="zh-CN" altLang="en-US" sz="2400" b="1"/>
              <a:t>部署</a:t>
            </a:r>
            <a:r>
              <a:rPr lang="en-US" altLang="zh-CN" sz="2400" b="1"/>
              <a:t>web2</a:t>
            </a:r>
            <a:r>
              <a:rPr lang="zh-CN" altLang="en-US" sz="2400" b="1"/>
              <a:t>服务器 （</a:t>
            </a:r>
            <a:r>
              <a:rPr lang="en-US" altLang="zh-CN" sz="2400" b="1"/>
              <a:t>web3</a:t>
            </a:r>
            <a:r>
              <a:rPr lang="zh-CN" altLang="en-US" sz="2400" b="1"/>
              <a:t>参考</a:t>
            </a:r>
            <a:r>
              <a:rPr lang="en-US" altLang="zh-CN" sz="2400" b="1"/>
              <a:t>web2</a:t>
            </a:r>
            <a:r>
              <a:rPr lang="zh-CN" altLang="en-US" sz="2400" b="1"/>
              <a:t>）</a:t>
            </a:r>
            <a:endParaRPr lang="zh-CN" altLang="en-US" sz="2400" b="1"/>
          </a:p>
        </p:txBody>
      </p:sp>
      <p:sp>
        <p:nvSpPr>
          <p:cNvPr id="5" name="文本框 4"/>
          <p:cNvSpPr txBox="1"/>
          <p:nvPr/>
        </p:nvSpPr>
        <p:spPr>
          <a:xfrm>
            <a:off x="458470" y="2197735"/>
            <a:ext cx="11337290" cy="3415030"/>
          </a:xfrm>
          <a:prstGeom prst="rect">
            <a:avLst/>
          </a:prstGeom>
          <a:noFill/>
        </p:spPr>
        <p:txBody>
          <a:bodyPr wrap="square" rtlCol="0" anchor="t">
            <a:spAutoFit/>
          </a:bodyPr>
          <a:p>
            <a:r>
              <a:rPr lang="zh-CN" altLang="en-US" sz="2400" b="1"/>
              <a:t>[root@web2 ~]# yum -y install gcc pcre-devel openssl-devel </a:t>
            </a:r>
            <a:r>
              <a:rPr lang="en-US" altLang="zh-CN" sz="2400" b="1"/>
              <a:t>#</a:t>
            </a:r>
            <a:r>
              <a:rPr lang="zh-CN" altLang="en-US" sz="2400" b="1"/>
              <a:t>安装软件</a:t>
            </a:r>
            <a:endParaRPr lang="zh-CN" altLang="en-US" sz="2400" b="1"/>
          </a:p>
          <a:p>
            <a:r>
              <a:rPr lang="zh-CN" altLang="en-US" sz="2400" b="1"/>
              <a:t>[root@web2 lnmp_soft]# tar -xf nginx-1.12.2.tar.gz </a:t>
            </a:r>
            <a:r>
              <a:rPr lang="en-US" altLang="zh-CN" sz="2400" b="1"/>
              <a:t>#</a:t>
            </a:r>
            <a:r>
              <a:rPr lang="zh-CN" altLang="en-US" sz="2400" b="1"/>
              <a:t>解包</a:t>
            </a:r>
            <a:endParaRPr lang="zh-CN" altLang="en-US" sz="2400" b="1"/>
          </a:p>
          <a:p>
            <a:r>
              <a:rPr lang="zh-CN" altLang="en-US" sz="2400" b="1"/>
              <a:t>[root@web2 lnmp_soft]# cd nginx-1.12.2/</a:t>
            </a:r>
            <a:endParaRPr lang="zh-CN" altLang="en-US" sz="2400" b="1"/>
          </a:p>
          <a:p>
            <a:r>
              <a:rPr lang="zh-CN" altLang="en-US" sz="2400" b="1"/>
              <a:t>[root@web2 nginx-1.12.2]# ./configure \   </a:t>
            </a:r>
            <a:r>
              <a:rPr lang="en-US" altLang="zh-CN" sz="2400" b="1"/>
              <a:t>#</a:t>
            </a:r>
            <a:r>
              <a:rPr lang="zh-CN" altLang="en-US" sz="2400" b="1"/>
              <a:t>源码编译安装</a:t>
            </a:r>
            <a:endParaRPr lang="zh-CN" altLang="en-US" sz="2400" b="1"/>
          </a:p>
          <a:p>
            <a:r>
              <a:rPr lang="zh-CN" altLang="en-US" sz="2400" b="1"/>
              <a:t>--with-http_ssl_module \</a:t>
            </a:r>
            <a:endParaRPr lang="zh-CN" altLang="en-US" sz="2400" b="1"/>
          </a:p>
          <a:p>
            <a:r>
              <a:rPr lang="zh-CN" altLang="en-US" sz="2400" b="1"/>
              <a:t>--with-http_stub_status_module</a:t>
            </a:r>
            <a:endParaRPr lang="zh-CN" altLang="en-US" sz="2400" b="1"/>
          </a:p>
          <a:p>
            <a:r>
              <a:rPr lang="zh-CN" altLang="en-US" sz="2400" b="1"/>
              <a:t>[root@web2 nginx-1.12.2]# make &amp;&amp; make install</a:t>
            </a:r>
            <a:r>
              <a:rPr lang="en-US" altLang="zh-CN" sz="2400" b="1"/>
              <a:t>##</a:t>
            </a:r>
            <a:endParaRPr lang="zh-CN" altLang="en-US" sz="2400" b="1"/>
          </a:p>
          <a:p>
            <a:r>
              <a:rPr lang="zh-CN" altLang="en-US" sz="2400" b="1"/>
              <a:t>[root@web2 ~]# yum -y install php php-fpm php-mysql mariadb-devel  </a:t>
            </a:r>
            <a:r>
              <a:rPr lang="en-US" altLang="zh-CN" sz="2400" b="1"/>
              <a:t>#</a:t>
            </a:r>
            <a:r>
              <a:rPr lang="zh-CN" altLang="en-US" sz="2400" b="1"/>
              <a:t>安装软件</a:t>
            </a:r>
            <a:endParaRPr lang="zh-CN" altLang="en-US" sz="2400" b="1"/>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335280" y="464185"/>
            <a:ext cx="6058535" cy="460375"/>
          </a:xfrm>
          <a:prstGeom prst="rect">
            <a:avLst/>
          </a:prstGeom>
          <a:noFill/>
        </p:spPr>
        <p:txBody>
          <a:bodyPr wrap="none" rtlCol="0">
            <a:spAutoFit/>
          </a:bodyPr>
          <a:p>
            <a:r>
              <a:rPr lang="en-US" altLang="zh-CN" sz="2400" b="1"/>
              <a:t>.</a:t>
            </a:r>
            <a:r>
              <a:rPr lang="zh-CN" altLang="en-US" sz="2400" b="1"/>
              <a:t>修改配置实现动静分离（</a:t>
            </a:r>
            <a:r>
              <a:rPr lang="en-US" altLang="zh-CN" sz="2400" b="1"/>
              <a:t>web3</a:t>
            </a:r>
            <a:r>
              <a:rPr lang="zh-CN" altLang="en-US" sz="2400" b="1"/>
              <a:t>参考</a:t>
            </a:r>
            <a:r>
              <a:rPr lang="en-US" altLang="zh-CN" sz="2400" b="1"/>
              <a:t>web2</a:t>
            </a:r>
            <a:r>
              <a:rPr lang="zh-CN" altLang="en-US" sz="2400" b="1"/>
              <a:t>）</a:t>
            </a:r>
            <a:endParaRPr lang="zh-CN" altLang="en-US" sz="2400" b="1"/>
          </a:p>
        </p:txBody>
      </p:sp>
      <p:sp>
        <p:nvSpPr>
          <p:cNvPr id="3" name="文本框 2"/>
          <p:cNvSpPr txBox="1"/>
          <p:nvPr/>
        </p:nvSpPr>
        <p:spPr>
          <a:xfrm>
            <a:off x="335280" y="1134110"/>
            <a:ext cx="11398885" cy="4154170"/>
          </a:xfrm>
          <a:prstGeom prst="rect">
            <a:avLst/>
          </a:prstGeom>
          <a:noFill/>
        </p:spPr>
        <p:txBody>
          <a:bodyPr wrap="square" rtlCol="0" anchor="t">
            <a:spAutoFit/>
          </a:bodyPr>
          <a:p>
            <a:r>
              <a:rPr lang="zh-CN" altLang="en-US" sz="2400" b="1"/>
              <a:t>[root@web2 ~]# vim /usr/local/nginx/conf/nginx.conf</a:t>
            </a:r>
            <a:endParaRPr lang="zh-CN" altLang="en-US" sz="2400" b="1"/>
          </a:p>
          <a:p>
            <a:r>
              <a:rPr lang="zh-CN" altLang="en-US" sz="2400" b="1"/>
              <a:t>location / {</a:t>
            </a:r>
            <a:endParaRPr lang="zh-CN" altLang="en-US" sz="2400" b="1"/>
          </a:p>
          <a:p>
            <a:r>
              <a:rPr lang="zh-CN" altLang="en-US" sz="2400" b="1"/>
              <a:t>            root   html;</a:t>
            </a:r>
            <a:endParaRPr lang="zh-CN" altLang="en-US" sz="2400" b="1"/>
          </a:p>
          <a:p>
            <a:r>
              <a:rPr lang="zh-CN" altLang="en-US" sz="2400" b="1"/>
              <a:t>            index  index.php index.html index.htm;  </a:t>
            </a:r>
            <a:r>
              <a:rPr lang="en-US" altLang="zh-CN" sz="2400" b="1"/>
              <a:t>#</a:t>
            </a:r>
            <a:r>
              <a:rPr lang="zh-CN" altLang="en-US" sz="2400" b="1"/>
              <a:t>将</a:t>
            </a:r>
            <a:r>
              <a:rPr lang="en-US" altLang="zh-CN" sz="2400" b="1"/>
              <a:t>index.php</a:t>
            </a:r>
            <a:r>
              <a:rPr lang="zh-CN" altLang="en-US" sz="2400" b="1"/>
              <a:t>设为默认页面</a:t>
            </a:r>
            <a:endParaRPr lang="zh-CN" altLang="en-US" sz="2400" b="1"/>
          </a:p>
          <a:p>
            <a:r>
              <a:rPr lang="zh-CN" altLang="en-US" sz="2400" b="1"/>
              <a:t>        }</a:t>
            </a:r>
            <a:endParaRPr lang="zh-CN" altLang="en-US" sz="2400" b="1"/>
          </a:p>
          <a:p>
            <a:r>
              <a:rPr lang="zh-CN" altLang="en-US" sz="2400" b="1"/>
              <a:t>location ~ \.php$ {</a:t>
            </a:r>
            <a:endParaRPr lang="zh-CN" altLang="en-US" sz="2400" b="1"/>
          </a:p>
          <a:p>
            <a:r>
              <a:rPr lang="zh-CN" altLang="en-US" sz="2400" b="1"/>
              <a:t>            root            html;</a:t>
            </a:r>
            <a:endParaRPr lang="zh-CN" altLang="en-US" sz="2400" b="1"/>
          </a:p>
          <a:p>
            <a:r>
              <a:rPr lang="zh-CN" altLang="en-US" sz="2400" b="1"/>
              <a:t>            fastcgi_pass   127.0.0.1:9000;</a:t>
            </a:r>
            <a:endParaRPr lang="zh-CN" altLang="en-US" sz="2400" b="1"/>
          </a:p>
          <a:p>
            <a:r>
              <a:rPr lang="zh-CN" altLang="en-US" sz="2400" b="1"/>
              <a:t>            fastcgi_index  index.php;</a:t>
            </a:r>
            <a:endParaRPr lang="zh-CN" altLang="en-US" sz="2400" b="1"/>
          </a:p>
          <a:p>
            <a:r>
              <a:rPr lang="zh-CN" altLang="en-US" sz="2400" b="1"/>
              <a:t>            include         fastcgi.conf;</a:t>
            </a:r>
            <a:endParaRPr lang="zh-CN" altLang="en-US" sz="2400" b="1"/>
          </a:p>
          <a:p>
            <a:r>
              <a:rPr lang="zh-CN" altLang="en-US" sz="2400" b="1"/>
              <a:t>        }</a:t>
            </a:r>
            <a:endParaRPr lang="zh-CN" altLang="en-US" sz="2400" b="1"/>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213360" y="280670"/>
            <a:ext cx="4839335" cy="460375"/>
          </a:xfrm>
          <a:prstGeom prst="rect">
            <a:avLst/>
          </a:prstGeom>
          <a:noFill/>
        </p:spPr>
        <p:txBody>
          <a:bodyPr wrap="square" rtlCol="0">
            <a:spAutoFit/>
          </a:bodyPr>
          <a:p>
            <a:r>
              <a:rPr lang="en-US" altLang="zh-CN" sz="2400" b="1"/>
              <a:t>.</a:t>
            </a:r>
            <a:r>
              <a:rPr lang="zh-CN" altLang="en-US" sz="2400" b="1"/>
              <a:t>启动相关服务（</a:t>
            </a:r>
            <a:r>
              <a:rPr lang="en-US" altLang="zh-CN" sz="2400" b="1"/>
              <a:t>web3</a:t>
            </a:r>
            <a:r>
              <a:rPr lang="zh-CN" altLang="en-US" sz="2400" b="1"/>
              <a:t>参看</a:t>
            </a:r>
            <a:r>
              <a:rPr lang="en-US" altLang="zh-CN" sz="2400" b="1"/>
              <a:t>web2</a:t>
            </a:r>
            <a:r>
              <a:rPr lang="zh-CN" altLang="en-US" sz="2400" b="1"/>
              <a:t>）</a:t>
            </a:r>
            <a:endParaRPr lang="zh-CN" altLang="en-US" sz="2400" b="1"/>
          </a:p>
        </p:txBody>
      </p:sp>
      <p:sp>
        <p:nvSpPr>
          <p:cNvPr id="3" name="文本框 2"/>
          <p:cNvSpPr txBox="1"/>
          <p:nvPr/>
        </p:nvSpPr>
        <p:spPr>
          <a:xfrm>
            <a:off x="213360" y="741045"/>
            <a:ext cx="9534525" cy="2306955"/>
          </a:xfrm>
          <a:prstGeom prst="rect">
            <a:avLst/>
          </a:prstGeom>
          <a:noFill/>
        </p:spPr>
        <p:txBody>
          <a:bodyPr wrap="square" rtlCol="0" anchor="t">
            <a:spAutoFit/>
          </a:bodyPr>
          <a:p>
            <a:r>
              <a:rPr lang="zh-CN" altLang="en-US" sz="2400" b="1"/>
              <a:t>[root@web2 ~]# echo "/usr/local/nginx/sbin/nginx" &gt;&gt; /etc/rc.local </a:t>
            </a:r>
            <a:r>
              <a:rPr lang="en-US" altLang="zh-CN" sz="2400" b="1"/>
              <a:t>#</a:t>
            </a:r>
            <a:r>
              <a:rPr lang="zh-CN" altLang="en-US" sz="2400" b="1"/>
              <a:t>将其写入配置文件实现开机自启</a:t>
            </a:r>
            <a:r>
              <a:rPr lang="zh-CN" altLang="en-US" sz="2400" b="1"/>
              <a:t> </a:t>
            </a:r>
            <a:endParaRPr lang="zh-CN" altLang="en-US" sz="2400" b="1"/>
          </a:p>
          <a:p>
            <a:r>
              <a:rPr lang="zh-CN" altLang="en-US" sz="2400" b="1"/>
              <a:t>[root@web2 ~]# chmod +x /etc/rc.local  </a:t>
            </a:r>
            <a:r>
              <a:rPr lang="en-US" altLang="zh-CN" sz="2400" b="1"/>
              <a:t>#</a:t>
            </a:r>
            <a:r>
              <a:rPr lang="zh-CN" altLang="en-US" sz="2400" b="1"/>
              <a:t>给予执行权限</a:t>
            </a:r>
            <a:endParaRPr lang="zh-CN" altLang="en-US" sz="2400" b="1"/>
          </a:p>
          <a:p>
            <a:r>
              <a:rPr lang="zh-CN" altLang="en-US" sz="2400" b="1"/>
              <a:t>[root@web2 ~]# /usr/local/nginx/sbin/ngin</a:t>
            </a:r>
            <a:r>
              <a:rPr lang="en-US" altLang="zh-CN" sz="2400" b="1"/>
              <a:t>x  #</a:t>
            </a:r>
            <a:r>
              <a:rPr lang="zh-CN" altLang="en-US" sz="2400" b="1"/>
              <a:t>启动服务</a:t>
            </a:r>
            <a:endParaRPr lang="en-US" altLang="zh-CN" sz="2400" b="1"/>
          </a:p>
          <a:p>
            <a:r>
              <a:rPr lang="zh-CN" altLang="en-US" sz="2400" b="1"/>
              <a:t>[root@web2 ~]# systemctl start  php-fpm        #启动php-fpm服务</a:t>
            </a:r>
            <a:endParaRPr lang="zh-CN" altLang="en-US" sz="2400" b="1"/>
          </a:p>
          <a:p>
            <a:r>
              <a:rPr lang="zh-CN" altLang="en-US" sz="2400" b="1"/>
              <a:t>[root@web2 ~]# systemctl enable php-fpm</a:t>
            </a:r>
            <a:endParaRPr lang="zh-CN" altLang="en-US" sz="2400" b="1"/>
          </a:p>
        </p:txBody>
      </p:sp>
      <p:sp>
        <p:nvSpPr>
          <p:cNvPr id="4" name="文本框 3"/>
          <p:cNvSpPr txBox="1"/>
          <p:nvPr/>
        </p:nvSpPr>
        <p:spPr>
          <a:xfrm>
            <a:off x="380365" y="3049270"/>
            <a:ext cx="3370580" cy="460375"/>
          </a:xfrm>
          <a:prstGeom prst="rect">
            <a:avLst/>
          </a:prstGeom>
          <a:noFill/>
        </p:spPr>
        <p:txBody>
          <a:bodyPr wrap="square" rtlCol="0">
            <a:spAutoFit/>
          </a:bodyPr>
          <a:p>
            <a:r>
              <a:rPr lang="en-US" altLang="zh-CN" sz="2400" b="1"/>
              <a:t>. </a:t>
            </a:r>
            <a:r>
              <a:rPr lang="zh-CN" altLang="en-US" sz="2400" b="1"/>
              <a:t>部署</a:t>
            </a:r>
            <a:r>
              <a:rPr lang="en-US" altLang="zh-CN" sz="2400" b="1"/>
              <a:t>NFS</a:t>
            </a:r>
            <a:r>
              <a:rPr lang="zh-CN" altLang="en-US" sz="2400" b="1"/>
              <a:t>共享服务器</a:t>
            </a:r>
            <a:endParaRPr lang="zh-CN" altLang="en-US" sz="2400" b="1"/>
          </a:p>
        </p:txBody>
      </p:sp>
      <p:sp>
        <p:nvSpPr>
          <p:cNvPr id="5" name="文本框 4"/>
          <p:cNvSpPr txBox="1"/>
          <p:nvPr/>
        </p:nvSpPr>
        <p:spPr>
          <a:xfrm>
            <a:off x="213360" y="3387725"/>
            <a:ext cx="12222480" cy="2676525"/>
          </a:xfrm>
          <a:prstGeom prst="rect">
            <a:avLst/>
          </a:prstGeom>
          <a:noFill/>
        </p:spPr>
        <p:txBody>
          <a:bodyPr wrap="square" rtlCol="0" anchor="t">
            <a:spAutoFit/>
          </a:bodyPr>
          <a:p>
            <a:r>
              <a:rPr lang="zh-CN" altLang="en-US" sz="2400" b="1"/>
              <a:t>[root@nfs ~]# yum install nfs-utils    </a:t>
            </a:r>
            <a:r>
              <a:rPr lang="en-US" altLang="zh-CN" sz="2400" b="1"/>
              <a:t>#</a:t>
            </a:r>
            <a:r>
              <a:rPr lang="zh-CN" altLang="en-US" sz="2400" b="1"/>
              <a:t>安装软件</a:t>
            </a:r>
            <a:endParaRPr lang="zh-CN" altLang="en-US" sz="2400" b="1"/>
          </a:p>
          <a:p>
            <a:r>
              <a:rPr lang="zh-CN" altLang="en-US" sz="2400" b="1"/>
              <a:t>[root@nfs ~]# mkdir /web_share</a:t>
            </a:r>
            <a:endParaRPr lang="zh-CN" altLang="en-US" sz="2400" b="1"/>
          </a:p>
          <a:p>
            <a:r>
              <a:rPr lang="zh-CN" altLang="en-US" sz="2400" b="1"/>
              <a:t>[root@nfs ~]# vim /etc/exports   </a:t>
            </a:r>
            <a:endParaRPr lang="zh-CN" altLang="en-US" sz="2400" b="1"/>
          </a:p>
          <a:p>
            <a:r>
              <a:rPr lang="zh-CN" altLang="en-US" sz="2400" b="1"/>
              <a:t>/web_share  192.168.2.0/24(rw,no_root_squash) </a:t>
            </a:r>
            <a:r>
              <a:rPr lang="en-US" altLang="zh-CN" sz="2400" b="1"/>
              <a:t>#</a:t>
            </a:r>
            <a:r>
              <a:rPr lang="zh-CN" altLang="en-US" sz="2400" b="1"/>
              <a:t>允许</a:t>
            </a:r>
            <a:r>
              <a:rPr lang="en-US" altLang="zh-CN" sz="2400" b="1"/>
              <a:t>2.0</a:t>
            </a:r>
            <a:r>
              <a:rPr lang="zh-CN" altLang="en-US" sz="2400" b="1"/>
              <a:t>网段访问当以</a:t>
            </a:r>
            <a:r>
              <a:rPr lang="en-US" altLang="zh-CN" sz="2400" b="1"/>
              <a:t>root</a:t>
            </a:r>
            <a:r>
              <a:rPr lang="zh-CN" altLang="en-US" sz="2400" b="1"/>
              <a:t>用户登录时对该目录有</a:t>
            </a:r>
            <a:r>
              <a:rPr lang="en-US" altLang="zh-CN" sz="2400" b="1"/>
              <a:t>root</a:t>
            </a:r>
            <a:r>
              <a:rPr lang="zh-CN" altLang="en-US" sz="2400" b="1"/>
              <a:t>权限</a:t>
            </a:r>
            <a:endParaRPr lang="zh-CN" altLang="en-US" sz="2400" b="1"/>
          </a:p>
          <a:p>
            <a:r>
              <a:rPr lang="zh-CN" altLang="en-US" sz="2400" b="1"/>
              <a:t>[root@nfs ~]# systemctl restart rpcbind  </a:t>
            </a:r>
            <a:r>
              <a:rPr lang="en-US" altLang="zh-CN" sz="2400" b="1"/>
              <a:t>#</a:t>
            </a:r>
            <a:r>
              <a:rPr lang="zh-CN" altLang="en-US" sz="2400" b="1"/>
              <a:t>注册随机端口</a:t>
            </a:r>
            <a:endParaRPr lang="zh-CN" altLang="en-US" sz="2400" b="1"/>
          </a:p>
          <a:p>
            <a:r>
              <a:rPr lang="zh-CN" altLang="en-US" sz="2400" b="1"/>
              <a:t>[root@nfs ~]# systemctl eanble rpcbind</a:t>
            </a:r>
            <a:endParaRPr lang="zh-CN" altLang="en-US" sz="2400" b="1"/>
          </a:p>
        </p:txBody>
      </p:sp>
      <p:sp>
        <p:nvSpPr>
          <p:cNvPr id="6" name="文本框 5"/>
          <p:cNvSpPr txBox="1"/>
          <p:nvPr/>
        </p:nvSpPr>
        <p:spPr>
          <a:xfrm>
            <a:off x="213360" y="5936615"/>
            <a:ext cx="9869805" cy="829945"/>
          </a:xfrm>
          <a:prstGeom prst="rect">
            <a:avLst/>
          </a:prstGeom>
          <a:noFill/>
        </p:spPr>
        <p:txBody>
          <a:bodyPr wrap="square" rtlCol="0" anchor="t">
            <a:spAutoFit/>
          </a:bodyPr>
          <a:p>
            <a:r>
              <a:rPr lang="zh-CN" altLang="en-US" sz="2400" b="1"/>
              <a:t>[root@nfs ~]# systemctl restart nfs  </a:t>
            </a:r>
            <a:r>
              <a:rPr lang="en-US" altLang="zh-CN" sz="2400" b="1"/>
              <a:t>#</a:t>
            </a:r>
            <a:r>
              <a:rPr lang="zh-CN" altLang="en-US" sz="2400" b="1"/>
              <a:t>启动</a:t>
            </a:r>
            <a:r>
              <a:rPr lang="en-US" altLang="zh-CN" sz="2400" b="1"/>
              <a:t>nfs</a:t>
            </a:r>
            <a:r>
              <a:rPr lang="zh-CN" altLang="en-US" sz="2400" b="1"/>
              <a:t>服务</a:t>
            </a:r>
            <a:endParaRPr lang="zh-CN" altLang="en-US" sz="2400" b="1"/>
          </a:p>
          <a:p>
            <a:r>
              <a:rPr lang="zh-CN" altLang="en-US" sz="2400" b="1"/>
              <a:t>[root@nfs ~]# systemctl enable nfs</a:t>
            </a:r>
            <a:endParaRPr lang="zh-CN" altLang="en-US" sz="2400" b="1"/>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7" name="图片 6" descr="1998357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569085" y="2619375"/>
            <a:ext cx="3678555" cy="4051300"/>
          </a:xfrm>
          <a:prstGeom prst="rect">
            <a:avLst/>
          </a:prstGeom>
        </p:spPr>
      </p:pic>
      <p:pic>
        <p:nvPicPr>
          <p:cNvPr id="5" name="图片 4" descr="1996185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8215" y="3996690"/>
            <a:ext cx="1859915" cy="1322070"/>
          </a:xfrm>
          <a:prstGeom prst="rect">
            <a:avLst/>
          </a:prstGeom>
        </p:spPr>
      </p:pic>
      <p:sp>
        <p:nvSpPr>
          <p:cNvPr id="3" name="文本框 2"/>
          <p:cNvSpPr txBox="1"/>
          <p:nvPr/>
        </p:nvSpPr>
        <p:spPr>
          <a:xfrm>
            <a:off x="448945" y="492125"/>
            <a:ext cx="3967480" cy="706755"/>
          </a:xfrm>
          <a:prstGeom prst="rect">
            <a:avLst/>
          </a:prstGeom>
          <a:noFill/>
        </p:spPr>
        <p:txBody>
          <a:bodyPr wrap="none" rtlCol="0">
            <a:spAutoFit/>
          </a:bodyPr>
          <a:p>
            <a:r>
              <a:rPr lang="zh-CN" altLang="en-US" sz="4000" b="1" u="sng"/>
              <a:t>项目描述（续一</a:t>
            </a:r>
            <a:r>
              <a:rPr lang="zh-CN" altLang="en-US"/>
              <a:t>）</a:t>
            </a:r>
            <a:endParaRPr lang="zh-CN" altLang="en-US"/>
          </a:p>
        </p:txBody>
      </p:sp>
      <p:pic>
        <p:nvPicPr>
          <p:cNvPr id="4" name="图片 3" descr="2011732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68130" y="4793615"/>
            <a:ext cx="914400" cy="914400"/>
          </a:xfrm>
          <a:prstGeom prst="rect">
            <a:avLst/>
          </a:prstGeom>
        </p:spPr>
      </p:pic>
      <p:pic>
        <p:nvPicPr>
          <p:cNvPr id="16" name="图片 15" descr="2011734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4410" y="5943600"/>
            <a:ext cx="914400" cy="914400"/>
          </a:xfrm>
          <a:prstGeom prst="rect">
            <a:avLst/>
          </a:prstGeom>
        </p:spPr>
      </p:pic>
      <p:sp>
        <p:nvSpPr>
          <p:cNvPr id="2" name="文本框 1"/>
          <p:cNvSpPr txBox="1"/>
          <p:nvPr/>
        </p:nvSpPr>
        <p:spPr>
          <a:xfrm>
            <a:off x="7505700" y="4253230"/>
            <a:ext cx="1141095" cy="645160"/>
          </a:xfrm>
          <a:prstGeom prst="rect">
            <a:avLst/>
          </a:prstGeom>
          <a:noFill/>
        </p:spPr>
        <p:txBody>
          <a:bodyPr wrap="square" rtlCol="0">
            <a:spAutoFit/>
          </a:bodyPr>
          <a:p>
            <a:pPr algn="ctr"/>
            <a:r>
              <a:rPr lang="zh-CN" altLang="en-US">
                <a:sym typeface="+mn-ea"/>
              </a:rPr>
              <a:t>嗯，那就开始吧！</a:t>
            </a:r>
            <a:endParaRPr lang="zh-CN" altLang="en-US"/>
          </a:p>
        </p:txBody>
      </p:sp>
      <p:sp>
        <p:nvSpPr>
          <p:cNvPr id="6" name="文本框 5"/>
          <p:cNvSpPr txBox="1"/>
          <p:nvPr/>
        </p:nvSpPr>
        <p:spPr>
          <a:xfrm>
            <a:off x="1908810" y="3657600"/>
            <a:ext cx="2602865" cy="1753235"/>
          </a:xfrm>
          <a:prstGeom prst="rect">
            <a:avLst/>
          </a:prstGeom>
          <a:noFill/>
        </p:spPr>
        <p:txBody>
          <a:bodyPr wrap="square" rtlCol="0">
            <a:spAutoFit/>
          </a:bodyPr>
          <a:p>
            <a:pPr algn="l"/>
            <a:r>
              <a:rPr lang="zh-CN" altLang="en-US">
                <a:sym typeface="+mn-ea"/>
              </a:rPr>
              <a:t>对于快速建站可以利用现有的模板，而市场上最流行的有</a:t>
            </a:r>
            <a:r>
              <a:rPr lang="en-US" altLang="zh-CN">
                <a:sym typeface="+mn-ea"/>
              </a:rPr>
              <a:t>WordPress</a:t>
            </a:r>
            <a:r>
              <a:rPr lang="zh-CN" altLang="en-US">
                <a:sym typeface="+mn-ea"/>
              </a:rPr>
              <a:t>，帝国等，</a:t>
            </a:r>
            <a:r>
              <a:rPr lang="en-US" altLang="zh-CN">
                <a:sym typeface="+mn-ea"/>
              </a:rPr>
              <a:t>wordpress</a:t>
            </a:r>
            <a:r>
              <a:rPr lang="zh-CN" altLang="en-US">
                <a:sym typeface="+mn-ea"/>
              </a:rPr>
              <a:t>比较受欢迎，那么就选</a:t>
            </a:r>
            <a:r>
              <a:rPr lang="en-US" altLang="zh-CN">
                <a:sym typeface="+mn-ea"/>
              </a:rPr>
              <a:t>wordpress</a:t>
            </a:r>
            <a:endParaRPr lang="zh-CN" altLang="en-US"/>
          </a:p>
        </p:txBody>
      </p:sp>
    </p:spTree>
    <p:custDataLst>
      <p:tags r:id="rId9"/>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259080" y="418465"/>
            <a:ext cx="4077335" cy="460375"/>
          </a:xfrm>
          <a:prstGeom prst="rect">
            <a:avLst/>
          </a:prstGeom>
          <a:noFill/>
        </p:spPr>
        <p:txBody>
          <a:bodyPr wrap="none" rtlCol="0">
            <a:spAutoFit/>
          </a:bodyPr>
          <a:p>
            <a:r>
              <a:rPr lang="en-US" altLang="zh-CN" sz="2400" b="1"/>
              <a:t>.</a:t>
            </a:r>
            <a:r>
              <a:rPr lang="zh-CN" altLang="en-US" sz="2400" b="1"/>
              <a:t>将网站数据迁移到</a:t>
            </a:r>
            <a:r>
              <a:rPr lang="en-US" altLang="zh-CN" sz="2400" b="1"/>
              <a:t>nfs</a:t>
            </a:r>
            <a:r>
              <a:rPr lang="zh-CN" altLang="en-US" sz="2400" b="1"/>
              <a:t>服务器</a:t>
            </a:r>
            <a:endParaRPr lang="zh-CN" altLang="en-US" sz="2400" b="1"/>
          </a:p>
        </p:txBody>
      </p:sp>
      <p:sp>
        <p:nvSpPr>
          <p:cNvPr id="3" name="文本框 2"/>
          <p:cNvSpPr txBox="1"/>
          <p:nvPr/>
        </p:nvSpPr>
        <p:spPr>
          <a:xfrm>
            <a:off x="410845" y="878840"/>
            <a:ext cx="9965055" cy="1568450"/>
          </a:xfrm>
          <a:prstGeom prst="rect">
            <a:avLst/>
          </a:prstGeom>
          <a:noFill/>
        </p:spPr>
        <p:txBody>
          <a:bodyPr wrap="square" rtlCol="0" anchor="t">
            <a:spAutoFit/>
          </a:bodyPr>
          <a:p>
            <a:r>
              <a:rPr lang="zh-CN" altLang="en-US" sz="2400" b="1"/>
              <a:t>[root@web1 ~]# cd /usr/local/nginx/  </a:t>
            </a:r>
            <a:endParaRPr lang="zh-CN" altLang="en-US" sz="2400" b="1"/>
          </a:p>
          <a:p>
            <a:r>
              <a:rPr lang="zh-CN" altLang="en-US" sz="2400" b="1"/>
              <a:t>[root@web1 nginx]# tar -czpf html.tar.gz html/  </a:t>
            </a:r>
            <a:r>
              <a:rPr lang="en-US" altLang="zh-CN" sz="2400" b="1"/>
              <a:t>#</a:t>
            </a:r>
            <a:r>
              <a:rPr lang="zh-CN" altLang="en-US" sz="2400" b="1"/>
              <a:t>将</a:t>
            </a:r>
            <a:r>
              <a:rPr lang="en-US" altLang="zh-CN" sz="2400" b="1"/>
              <a:t>html/*</a:t>
            </a:r>
            <a:r>
              <a:rPr lang="zh-CN" altLang="en-US" sz="2400" b="1"/>
              <a:t>打包</a:t>
            </a:r>
            <a:endParaRPr lang="zh-CN" altLang="en-US" sz="2400" b="1"/>
          </a:p>
          <a:p>
            <a:r>
              <a:rPr lang="zh-CN" altLang="en-US" sz="2400" b="1"/>
              <a:t>[root@web1 nginx]# scp html.tar.gz 192.168.2.31:/web_share/  将打好的</a:t>
            </a:r>
            <a:r>
              <a:rPr lang="en-US" altLang="zh-CN" sz="2400" b="1"/>
              <a:t>tar</a:t>
            </a:r>
            <a:r>
              <a:rPr lang="zh-CN" altLang="en-US" sz="2400" b="1"/>
              <a:t>包传给</a:t>
            </a:r>
            <a:r>
              <a:rPr lang="en-US" altLang="zh-CN" sz="2400" b="1"/>
              <a:t>nfs</a:t>
            </a:r>
            <a:r>
              <a:rPr lang="zh-CN" altLang="en-US" sz="2400" b="1"/>
              <a:t>服务器的</a:t>
            </a:r>
            <a:r>
              <a:rPr lang="en-US" altLang="zh-CN" sz="2400" b="1"/>
              <a:t>/web_share.</a:t>
            </a:r>
            <a:endParaRPr lang="en-US" altLang="zh-CN" sz="2400" b="1"/>
          </a:p>
        </p:txBody>
      </p:sp>
      <p:sp>
        <p:nvSpPr>
          <p:cNvPr id="4" name="文本框 3"/>
          <p:cNvSpPr txBox="1"/>
          <p:nvPr/>
        </p:nvSpPr>
        <p:spPr>
          <a:xfrm>
            <a:off x="427355" y="3064510"/>
            <a:ext cx="7689215" cy="829945"/>
          </a:xfrm>
          <a:prstGeom prst="rect">
            <a:avLst/>
          </a:prstGeom>
          <a:noFill/>
        </p:spPr>
        <p:txBody>
          <a:bodyPr wrap="square" rtlCol="0" anchor="t">
            <a:spAutoFit/>
          </a:bodyPr>
          <a:p>
            <a:r>
              <a:rPr lang="zh-CN" altLang="en-US" sz="2400" b="1"/>
              <a:t>[root@nfs ~]# cd /web_share/</a:t>
            </a:r>
            <a:endParaRPr lang="zh-CN" altLang="en-US" sz="2400" b="1"/>
          </a:p>
          <a:p>
            <a:r>
              <a:rPr lang="zh-CN" altLang="en-US" sz="2400" b="1"/>
              <a:t>[root@nfs web_share]# tar -xf html.tar.gz  </a:t>
            </a:r>
            <a:r>
              <a:rPr lang="en-US" altLang="zh-CN" sz="2400" b="1"/>
              <a:t>#</a:t>
            </a:r>
            <a:r>
              <a:rPr lang="zh-CN" altLang="en-US" sz="2400" b="1"/>
              <a:t>解包</a:t>
            </a:r>
            <a:endParaRPr lang="zh-CN" altLang="en-US" sz="2400" b="1"/>
          </a:p>
        </p:txBody>
      </p:sp>
      <p:sp>
        <p:nvSpPr>
          <p:cNvPr id="5" name="文本框 4"/>
          <p:cNvSpPr txBox="1"/>
          <p:nvPr/>
        </p:nvSpPr>
        <p:spPr>
          <a:xfrm>
            <a:off x="427355" y="2603500"/>
            <a:ext cx="2400935" cy="460375"/>
          </a:xfrm>
          <a:prstGeom prst="rect">
            <a:avLst/>
          </a:prstGeom>
          <a:noFill/>
        </p:spPr>
        <p:txBody>
          <a:bodyPr wrap="none" rtlCol="0">
            <a:spAutoFit/>
          </a:bodyPr>
          <a:p>
            <a:r>
              <a:rPr lang="en-US" altLang="zh-CN" sz="2400" b="1"/>
              <a:t>.</a:t>
            </a:r>
            <a:r>
              <a:rPr lang="zh-CN" altLang="en-US" sz="2400" b="1"/>
              <a:t>登录</a:t>
            </a:r>
            <a:r>
              <a:rPr lang="en-US" altLang="zh-CN" sz="2400" b="1"/>
              <a:t>NFS</a:t>
            </a:r>
            <a:r>
              <a:rPr lang="zh-CN" altLang="en-US" sz="2400" b="1"/>
              <a:t>服务器</a:t>
            </a:r>
            <a:endParaRPr lang="zh-CN" altLang="en-US" sz="2400" b="1"/>
          </a:p>
        </p:txBody>
      </p:sp>
      <p:sp>
        <p:nvSpPr>
          <p:cNvPr id="7" name="文本框 6"/>
          <p:cNvSpPr txBox="1"/>
          <p:nvPr/>
        </p:nvSpPr>
        <p:spPr>
          <a:xfrm>
            <a:off x="548640" y="4039235"/>
            <a:ext cx="3291205" cy="460375"/>
          </a:xfrm>
          <a:prstGeom prst="rect">
            <a:avLst/>
          </a:prstGeom>
          <a:noFill/>
        </p:spPr>
        <p:txBody>
          <a:bodyPr wrap="square" rtlCol="0">
            <a:spAutoFit/>
          </a:bodyPr>
          <a:p>
            <a:r>
              <a:rPr lang="en-US" altLang="zh-CN" sz="2400" b="1"/>
              <a:t>web</a:t>
            </a:r>
            <a:r>
              <a:rPr lang="zh-CN" altLang="en-US" sz="2400" b="1"/>
              <a:t>服务器挂载</a:t>
            </a:r>
            <a:r>
              <a:rPr lang="en-US" altLang="zh-CN" sz="2400" b="1"/>
              <a:t>nfs</a:t>
            </a:r>
            <a:endParaRPr lang="en-US" altLang="zh-CN" sz="2400" b="1"/>
          </a:p>
        </p:txBody>
      </p:sp>
      <p:sp>
        <p:nvSpPr>
          <p:cNvPr id="8" name="文本框 7"/>
          <p:cNvSpPr txBox="1"/>
          <p:nvPr/>
        </p:nvSpPr>
        <p:spPr>
          <a:xfrm>
            <a:off x="548640" y="4499610"/>
            <a:ext cx="10300335" cy="1938020"/>
          </a:xfrm>
          <a:prstGeom prst="rect">
            <a:avLst/>
          </a:prstGeom>
          <a:noFill/>
        </p:spPr>
        <p:txBody>
          <a:bodyPr wrap="square" rtlCol="0" anchor="t">
            <a:spAutoFit/>
          </a:bodyPr>
          <a:p>
            <a:r>
              <a:rPr lang="zh-CN" altLang="en-US" sz="2400" b="1"/>
              <a:t>[root@web1 ~]# rm -rf /usr/local/nginx/html/* </a:t>
            </a:r>
            <a:r>
              <a:rPr lang="en-US" altLang="zh-CN" sz="2400" b="1"/>
              <a:t>#</a:t>
            </a:r>
            <a:r>
              <a:rPr lang="zh-CN" altLang="en-US" sz="2400" b="1"/>
              <a:t>删除</a:t>
            </a:r>
            <a:r>
              <a:rPr lang="en-US" altLang="zh-CN" sz="2400" b="1"/>
              <a:t>html</a:t>
            </a:r>
            <a:r>
              <a:rPr lang="zh-CN" altLang="en-US" sz="2400" b="1"/>
              <a:t>下的所有文件</a:t>
            </a:r>
            <a:r>
              <a:rPr lang="en-US" altLang="zh-CN" sz="2400" b="1"/>
              <a:t>.</a:t>
            </a:r>
            <a:endParaRPr lang="zh-CN" altLang="en-US" sz="2400" b="1"/>
          </a:p>
          <a:p>
            <a:r>
              <a:rPr lang="zh-CN" altLang="en-US" sz="2400" b="1"/>
              <a:t>[root@web1 ~]# yum -y install nfs-utils  </a:t>
            </a:r>
            <a:r>
              <a:rPr lang="en-US" altLang="zh-CN" sz="2400" b="1"/>
              <a:t>#</a:t>
            </a:r>
            <a:r>
              <a:rPr lang="zh-CN" altLang="en-US" sz="2400" b="1"/>
              <a:t>安装软件</a:t>
            </a:r>
            <a:endParaRPr lang="zh-CN" altLang="en-US" sz="2400" b="1"/>
          </a:p>
          <a:p>
            <a:r>
              <a:rPr lang="zh-CN" altLang="en-US" sz="2400" b="1"/>
              <a:t>[root@web1 ~]# echo "192.168.2.31:/web_share/html  </a:t>
            </a:r>
            <a:r>
              <a:rPr lang="en-US" altLang="zh-CN" sz="2400" b="1"/>
              <a:t>#</a:t>
            </a:r>
            <a:r>
              <a:rPr lang="zh-CN" altLang="en-US" sz="2400" b="1"/>
              <a:t> /usr/local/nginx/html/ nfs defaults 0 0" &gt;&gt; /etc/fstab </a:t>
            </a:r>
            <a:r>
              <a:rPr lang="en-US" altLang="zh-CN" sz="2400" b="1"/>
              <a:t>#</a:t>
            </a:r>
            <a:r>
              <a:rPr lang="zh-CN" altLang="en-US" sz="2400" b="1"/>
              <a:t>永久挂载</a:t>
            </a:r>
            <a:endParaRPr lang="zh-CN" altLang="en-US" sz="2400" b="1"/>
          </a:p>
          <a:p>
            <a:r>
              <a:rPr lang="zh-CN" altLang="en-US" sz="2400" b="1"/>
              <a:t>[root@web1 ~]# mount -a</a:t>
            </a:r>
            <a:endParaRPr lang="zh-CN" altLang="en-US" sz="2400" b="1"/>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274320" y="311150"/>
            <a:ext cx="6096000" cy="706755"/>
          </a:xfrm>
          <a:prstGeom prst="rect">
            <a:avLst/>
          </a:prstGeom>
          <a:noFill/>
        </p:spPr>
        <p:txBody>
          <a:bodyPr wrap="square" rtlCol="0">
            <a:spAutoFit/>
          </a:bodyPr>
          <a:p>
            <a:r>
              <a:rPr lang="en-US" altLang="zh-CN" sz="4000" b="1" u="sng"/>
              <a:t>Haproxy</a:t>
            </a:r>
            <a:r>
              <a:rPr lang="zh-CN" altLang="en-US" sz="4000" b="1" u="sng"/>
              <a:t>代理</a:t>
            </a:r>
            <a:endParaRPr lang="zh-CN" altLang="en-US" sz="4000" b="1" u="sng"/>
          </a:p>
        </p:txBody>
      </p:sp>
      <p:sp>
        <p:nvSpPr>
          <p:cNvPr id="3" name="文本框 2"/>
          <p:cNvSpPr txBox="1"/>
          <p:nvPr/>
        </p:nvSpPr>
        <p:spPr>
          <a:xfrm>
            <a:off x="274320" y="1223645"/>
            <a:ext cx="10956290" cy="3415030"/>
          </a:xfrm>
          <a:prstGeom prst="rect">
            <a:avLst/>
          </a:prstGeom>
          <a:noFill/>
        </p:spPr>
        <p:txBody>
          <a:bodyPr wrap="square" rtlCol="0" anchor="t">
            <a:spAutoFit/>
          </a:bodyPr>
          <a:p>
            <a:r>
              <a:rPr lang="zh-CN" altLang="en-US" sz="2400" b="1"/>
              <a:t>[root@proxy ~]# yum -y install haproxy  </a:t>
            </a:r>
            <a:r>
              <a:rPr lang="en-US" altLang="zh-CN" sz="2400" b="1"/>
              <a:t>#</a:t>
            </a:r>
            <a:r>
              <a:rPr lang="zh-CN" altLang="en-US" sz="2400" b="1"/>
              <a:t>安装软件</a:t>
            </a:r>
            <a:endParaRPr lang="zh-CN" altLang="en-US" sz="2400" b="1"/>
          </a:p>
          <a:p>
            <a:r>
              <a:rPr lang="zh-CN" altLang="en-US" sz="2400" b="1"/>
              <a:t>[root@proxy ~]# vim /etc/haproxy/haproxy.cfg  </a:t>
            </a:r>
            <a:r>
              <a:rPr lang="en-US" altLang="zh-CN" sz="2400" b="1"/>
              <a:t>#</a:t>
            </a:r>
            <a:r>
              <a:rPr lang="zh-CN" altLang="en-US" sz="2400" b="1"/>
              <a:t>修改配置文件</a:t>
            </a:r>
            <a:endParaRPr lang="zh-CN" altLang="en-US" sz="2400" b="1"/>
          </a:p>
          <a:p>
            <a:r>
              <a:rPr lang="zh-CN" altLang="en-US" sz="2400" b="1"/>
              <a:t>listen wordpress *:80</a:t>
            </a:r>
            <a:endParaRPr lang="zh-CN" altLang="en-US" sz="2400" b="1"/>
          </a:p>
          <a:p>
            <a:r>
              <a:rPr lang="zh-CN" altLang="en-US" sz="2400" b="1"/>
              <a:t>  balance roundrobin</a:t>
            </a:r>
            <a:endParaRPr lang="zh-CN" altLang="en-US" sz="2400" b="1"/>
          </a:p>
          <a:p>
            <a:r>
              <a:rPr lang="zh-CN" altLang="en-US" sz="2400" b="1"/>
              <a:t>  server web1 192.168.2.11:80 check inter 2000 rise 2 fall 3</a:t>
            </a:r>
            <a:endParaRPr lang="zh-CN" altLang="en-US" sz="2400" b="1"/>
          </a:p>
          <a:p>
            <a:r>
              <a:rPr lang="zh-CN" altLang="en-US" sz="2400" b="1"/>
              <a:t>  server web2 192.168.2.12:80 check inter 2000 rise 2 fall 3</a:t>
            </a:r>
            <a:endParaRPr lang="zh-CN" altLang="en-US" sz="2400" b="1"/>
          </a:p>
          <a:p>
            <a:r>
              <a:rPr lang="zh-CN" altLang="en-US" sz="2400" b="1"/>
              <a:t>  server web3 192.168.2.13:80 check inter 2000 rise 2 fall 3</a:t>
            </a:r>
            <a:endParaRPr lang="zh-CN" altLang="en-US" sz="2400" b="1"/>
          </a:p>
          <a:p>
            <a:r>
              <a:rPr lang="zh-CN" altLang="en-US" sz="2400" b="1"/>
              <a:t>[root@proxy ~]# systemctl start haproxy </a:t>
            </a:r>
            <a:r>
              <a:rPr lang="en-US" altLang="zh-CN" sz="2400" b="1"/>
              <a:t>#</a:t>
            </a:r>
            <a:r>
              <a:rPr lang="zh-CN" altLang="en-US" sz="2400" b="1"/>
              <a:t>启动</a:t>
            </a:r>
            <a:r>
              <a:rPr lang="en-US" altLang="zh-CN" sz="2400" b="1"/>
              <a:t>haproxy</a:t>
            </a:r>
            <a:r>
              <a:rPr lang="zh-CN" altLang="en-US" sz="2400" b="1"/>
              <a:t>服务</a:t>
            </a:r>
            <a:endParaRPr lang="zh-CN" altLang="en-US" sz="2400" b="1"/>
          </a:p>
          <a:p>
            <a:r>
              <a:rPr lang="zh-CN" altLang="en-US" sz="2400" b="1"/>
              <a:t>[root@proxy ~]# systemctl enable haproxy </a:t>
            </a:r>
            <a:r>
              <a:rPr lang="en-US" altLang="zh-CN" sz="2400" b="1"/>
              <a:t>#</a:t>
            </a:r>
            <a:r>
              <a:rPr lang="zh-CN" altLang="en-US" sz="2400" b="1"/>
              <a:t>设置开机自启</a:t>
            </a:r>
            <a:endParaRPr lang="zh-CN" altLang="en-US" sz="2400" b="1"/>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250825" y="113030"/>
            <a:ext cx="5668010" cy="706755"/>
          </a:xfrm>
          <a:prstGeom prst="rect">
            <a:avLst/>
          </a:prstGeom>
          <a:noFill/>
        </p:spPr>
        <p:txBody>
          <a:bodyPr wrap="square" rtlCol="0">
            <a:spAutoFit/>
          </a:bodyPr>
          <a:p>
            <a:r>
              <a:rPr lang="zh-CN" altLang="en-US" sz="4000" b="1" u="sng"/>
              <a:t>部署</a:t>
            </a:r>
            <a:r>
              <a:rPr lang="en-US" altLang="zh-CN" sz="4000" b="1" u="sng"/>
              <a:t>DNS</a:t>
            </a:r>
            <a:r>
              <a:rPr lang="zh-CN" altLang="en-US" sz="4000" b="1" u="sng"/>
              <a:t>服务器</a:t>
            </a:r>
            <a:endParaRPr lang="zh-CN" altLang="en-US" sz="4000" b="1" u="sng"/>
          </a:p>
        </p:txBody>
      </p:sp>
      <p:sp>
        <p:nvSpPr>
          <p:cNvPr id="3" name="文本框 2"/>
          <p:cNvSpPr txBox="1"/>
          <p:nvPr/>
        </p:nvSpPr>
        <p:spPr>
          <a:xfrm>
            <a:off x="198120" y="1002665"/>
            <a:ext cx="11278870" cy="460375"/>
          </a:xfrm>
          <a:prstGeom prst="rect">
            <a:avLst/>
          </a:prstGeom>
          <a:noFill/>
        </p:spPr>
        <p:txBody>
          <a:bodyPr wrap="square" rtlCol="0" anchor="t">
            <a:spAutoFit/>
          </a:bodyPr>
          <a:p>
            <a:r>
              <a:rPr lang="zh-CN" altLang="en-US" sz="2400" b="1"/>
              <a:t>[root@</a:t>
            </a:r>
            <a:r>
              <a:rPr lang="en-US" altLang="zh-CN" sz="2400" b="1"/>
              <a:t>dns</a:t>
            </a:r>
            <a:r>
              <a:rPr lang="zh-CN" altLang="en-US" sz="2400" b="1"/>
              <a:t> ~]# yum -y  install bind bind-chroot  </a:t>
            </a:r>
            <a:r>
              <a:rPr lang="en-US" altLang="zh-CN" sz="2400" b="1"/>
              <a:t>#</a:t>
            </a:r>
            <a:r>
              <a:rPr lang="zh-CN" altLang="en-US" sz="2400" b="1"/>
              <a:t>安装软件</a:t>
            </a:r>
            <a:endParaRPr lang="zh-CN" altLang="en-US" sz="2400" b="1"/>
          </a:p>
        </p:txBody>
      </p:sp>
      <p:sp>
        <p:nvSpPr>
          <p:cNvPr id="4" name="文本框 3"/>
          <p:cNvSpPr txBox="1"/>
          <p:nvPr/>
        </p:nvSpPr>
        <p:spPr>
          <a:xfrm>
            <a:off x="250825" y="1503680"/>
            <a:ext cx="11689715" cy="5262245"/>
          </a:xfrm>
          <a:prstGeom prst="rect">
            <a:avLst/>
          </a:prstGeom>
          <a:noFill/>
        </p:spPr>
        <p:txBody>
          <a:bodyPr wrap="square" rtlCol="0" anchor="t">
            <a:spAutoFit/>
          </a:bodyPr>
          <a:p>
            <a:r>
              <a:rPr lang="zh-CN" altLang="en-US" sz="2400" b="1"/>
              <a:t>[root</a:t>
            </a:r>
            <a:r>
              <a:rPr lang="en-US" altLang="zh-CN" sz="2400" b="1"/>
              <a:t>@dns</a:t>
            </a:r>
            <a:r>
              <a:rPr lang="zh-CN" altLang="en-US" sz="2400" b="1"/>
              <a:t> ~]# vim /etc/named.conf</a:t>
            </a:r>
            <a:endParaRPr lang="zh-CN" altLang="en-US" sz="2400" b="1"/>
          </a:p>
          <a:p>
            <a:r>
              <a:rPr lang="zh-CN" altLang="en-US" sz="2400" b="1"/>
              <a:t>options {</a:t>
            </a:r>
            <a:endParaRPr lang="zh-CN" altLang="en-US" sz="2400" b="1"/>
          </a:p>
          <a:p>
            <a:r>
              <a:rPr lang="zh-CN" altLang="en-US" sz="2400" b="1"/>
              <a:t>        listen-on port 53 { any; };           #服务监听的地址与端口</a:t>
            </a:r>
            <a:endParaRPr lang="zh-CN" altLang="en-US" sz="2400" b="1"/>
          </a:p>
          <a:p>
            <a:r>
              <a:rPr lang="zh-CN" altLang="en-US" sz="2400" b="1"/>
              <a:t>        directory       "/var/named";         #数据文件路径</a:t>
            </a:r>
            <a:endParaRPr lang="zh-CN" altLang="en-US" sz="2400" b="1"/>
          </a:p>
          <a:p>
            <a:r>
              <a:rPr lang="zh-CN" altLang="en-US" sz="2400" b="1"/>
              <a:t>        allow-query     { any; };             #允许任何主机访问DNS服务</a:t>
            </a:r>
            <a:endParaRPr lang="zh-CN" altLang="en-US" sz="2400" b="1"/>
          </a:p>
          <a:p>
            <a:r>
              <a:rPr lang="zh-CN" altLang="en-US" sz="2400" b="1"/>
              <a:t>... ...</a:t>
            </a:r>
            <a:endParaRPr lang="zh-CN" altLang="en-US" sz="2400" b="1"/>
          </a:p>
          <a:p>
            <a:r>
              <a:rPr lang="zh-CN" altLang="en-US" sz="2400" b="1"/>
              <a:t>};</a:t>
            </a:r>
            <a:endParaRPr lang="zh-CN" altLang="en-US" sz="2400" b="1"/>
          </a:p>
          <a:p>
            <a:r>
              <a:rPr lang="zh-CN" altLang="en-US" sz="2400" b="1"/>
              <a:t>zone "lab.com" IN {                        #定义正向区域</a:t>
            </a:r>
            <a:endParaRPr lang="zh-CN" altLang="en-US" sz="2400" b="1"/>
          </a:p>
          <a:p>
            <a:r>
              <a:rPr lang="zh-CN" altLang="en-US" sz="2400" b="1"/>
              <a:t>        type master;</a:t>
            </a:r>
            <a:endParaRPr lang="zh-CN" altLang="en-US" sz="2400" b="1"/>
          </a:p>
          <a:p>
            <a:r>
              <a:rPr lang="zh-CN" altLang="en-US" sz="2400" b="1"/>
              <a:t>        file "lab.com.zone";</a:t>
            </a:r>
            <a:endParaRPr lang="zh-CN" altLang="en-US" sz="2400" b="1"/>
          </a:p>
          <a:p>
            <a:r>
              <a:rPr lang="zh-CN" altLang="en-US" sz="2400" b="1"/>
              <a:t>};</a:t>
            </a:r>
            <a:endParaRPr lang="zh-CN" altLang="en-US" sz="2400" b="1"/>
          </a:p>
          <a:p>
            <a:r>
              <a:rPr lang="zh-CN" altLang="en-US" sz="2400" b="1"/>
              <a:t>#include "/etc/named.rfc1912.zones";        #注释掉改行</a:t>
            </a:r>
            <a:endParaRPr lang="zh-CN" altLang="en-US" sz="2400" b="1"/>
          </a:p>
          <a:p>
            <a:r>
              <a:rPr lang="zh-CN" altLang="en-US" sz="2400" b="1"/>
              <a:t>#include "/etc/named.root.key";              #注释掉改行</a:t>
            </a:r>
            <a:endParaRPr lang="zh-CN" altLang="en-US" sz="2400" b="1"/>
          </a:p>
          <a:p>
            <a:r>
              <a:rPr lang="zh-CN" altLang="en-US" sz="2400" b="1"/>
              <a:t>[root@</a:t>
            </a:r>
            <a:r>
              <a:rPr lang="en-US" altLang="zh-CN" sz="2400" b="1"/>
              <a:t>dns</a:t>
            </a:r>
            <a:r>
              <a:rPr lang="zh-CN" altLang="en-US" sz="2400" b="1"/>
              <a:t> ~]# named-checkconf /etc/named.conf            #检查语法</a:t>
            </a:r>
            <a:endParaRPr lang="zh-CN" altLang="en-US" sz="2400" b="1"/>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3" name="文本框 2"/>
          <p:cNvSpPr txBox="1"/>
          <p:nvPr/>
        </p:nvSpPr>
        <p:spPr>
          <a:xfrm>
            <a:off x="289560" y="387985"/>
            <a:ext cx="2790190" cy="460375"/>
          </a:xfrm>
          <a:prstGeom prst="rect">
            <a:avLst/>
          </a:prstGeom>
          <a:noFill/>
        </p:spPr>
        <p:txBody>
          <a:bodyPr wrap="none" rtlCol="0">
            <a:spAutoFit/>
          </a:bodyPr>
          <a:p>
            <a:r>
              <a:rPr lang="en-US" altLang="zh-CN" sz="2400" b="1" u="sng"/>
              <a:t>. </a:t>
            </a:r>
            <a:r>
              <a:rPr lang="zh-CN" altLang="en-US" sz="2400" b="1" u="sng"/>
              <a:t>修改解析记录文件</a:t>
            </a:r>
            <a:endParaRPr lang="zh-CN" altLang="en-US" sz="2400" b="1" u="sng"/>
          </a:p>
        </p:txBody>
      </p:sp>
      <p:sp>
        <p:nvSpPr>
          <p:cNvPr id="4" name="文本框 3"/>
          <p:cNvSpPr txBox="1"/>
          <p:nvPr/>
        </p:nvSpPr>
        <p:spPr>
          <a:xfrm>
            <a:off x="289560" y="1047750"/>
            <a:ext cx="10955655" cy="4892675"/>
          </a:xfrm>
          <a:prstGeom prst="rect">
            <a:avLst/>
          </a:prstGeom>
          <a:noFill/>
        </p:spPr>
        <p:txBody>
          <a:bodyPr wrap="square" rtlCol="0" anchor="t">
            <a:spAutoFit/>
          </a:bodyPr>
          <a:p>
            <a:r>
              <a:rPr lang="zh-CN" altLang="en-US" sz="2400" b="1"/>
              <a:t>[root@proxy named]# cp -p /var/named/named.localhost  /var/named/lab.com.zone  </a:t>
            </a:r>
            <a:r>
              <a:rPr lang="en-US" altLang="zh-CN" sz="2400" b="1">
                <a:sym typeface="+mn-ea"/>
              </a:rPr>
              <a:t>#</a:t>
            </a:r>
            <a:r>
              <a:rPr lang="zh-CN" altLang="en-US" sz="2400" b="1">
                <a:sym typeface="+mn-ea"/>
              </a:rPr>
              <a:t>拷贝文件并保持权限不变</a:t>
            </a:r>
            <a:endParaRPr lang="zh-CN" altLang="en-US" sz="2400" b="1"/>
          </a:p>
          <a:p>
            <a:r>
              <a:rPr lang="zh-CN" altLang="en-US" sz="2400" b="1"/>
              <a:t>[root@proxy named]# vim /var/named/lab.zone  </a:t>
            </a:r>
            <a:r>
              <a:rPr lang="en-US" altLang="zh-CN" sz="2400" b="1"/>
              <a:t>#</a:t>
            </a:r>
            <a:r>
              <a:rPr lang="zh-CN" altLang="en-US" sz="2400" b="1"/>
              <a:t>修改正向记录文件</a:t>
            </a:r>
            <a:endParaRPr lang="zh-CN" altLang="en-US" sz="2400" b="1"/>
          </a:p>
          <a:p>
            <a:r>
              <a:rPr lang="zh-CN" altLang="en-US" sz="2400" b="1"/>
              <a:t>$TTL 1D</a:t>
            </a:r>
            <a:endParaRPr lang="zh-CN" altLang="en-US" sz="2400" b="1"/>
          </a:p>
          <a:p>
            <a:r>
              <a:rPr lang="zh-CN" altLang="en-US" sz="2400" b="1"/>
              <a:t>@       IN SOA  @ rname.invalid. (</a:t>
            </a:r>
            <a:endParaRPr lang="zh-CN" altLang="en-US" sz="2400" b="1"/>
          </a:p>
          <a:p>
            <a:r>
              <a:rPr lang="zh-CN" altLang="en-US" sz="2400" b="1"/>
              <a:t>                                        0       ; serial</a:t>
            </a:r>
            <a:endParaRPr lang="zh-CN" altLang="en-US" sz="2400" b="1"/>
          </a:p>
          <a:p>
            <a:r>
              <a:rPr lang="zh-CN" altLang="en-US" sz="2400" b="1"/>
              <a:t>                                        1D      ; refresh</a:t>
            </a:r>
            <a:endParaRPr lang="zh-CN" altLang="en-US" sz="2400" b="1"/>
          </a:p>
          <a:p>
            <a:r>
              <a:rPr lang="zh-CN" altLang="en-US" sz="2400" b="1"/>
              <a:t>                                        1H      ; retry</a:t>
            </a:r>
            <a:endParaRPr lang="zh-CN" altLang="en-US" sz="2400" b="1"/>
          </a:p>
          <a:p>
            <a:r>
              <a:rPr lang="zh-CN" altLang="en-US" sz="2400" b="1"/>
              <a:t>                                        1W      ; expire</a:t>
            </a:r>
            <a:endParaRPr lang="zh-CN" altLang="en-US" sz="2400" b="1"/>
          </a:p>
          <a:p>
            <a:r>
              <a:rPr lang="zh-CN" altLang="en-US" sz="2400" b="1"/>
              <a:t>                                        3H )    ; minimum</a:t>
            </a:r>
            <a:endParaRPr lang="zh-CN" altLang="en-US" sz="2400" b="1"/>
          </a:p>
          <a:p>
            <a:r>
              <a:rPr lang="zh-CN" altLang="en-US" sz="2400" b="1"/>
              <a:t>@         NS     dns.lab.com.</a:t>
            </a:r>
            <a:endParaRPr lang="zh-CN" altLang="en-US" sz="2400" b="1"/>
          </a:p>
          <a:p>
            <a:r>
              <a:rPr lang="zh-CN" altLang="en-US" sz="2400" b="1"/>
              <a:t>dns       A       192.168.</a:t>
            </a:r>
            <a:r>
              <a:rPr lang="en-US" altLang="zh-CN" sz="2400" b="1"/>
              <a:t>2.</a:t>
            </a:r>
            <a:r>
              <a:rPr lang="zh-CN" altLang="en-US" sz="2400" b="1"/>
              <a:t>5</a:t>
            </a:r>
            <a:endParaRPr lang="zh-CN" altLang="en-US" sz="2400" b="1"/>
          </a:p>
          <a:p>
            <a:r>
              <a:rPr lang="zh-CN" altLang="en-US" sz="2400" b="1"/>
              <a:t>www     A       192.168.</a:t>
            </a:r>
            <a:r>
              <a:rPr lang="en-US" altLang="zh-CN" sz="2400" b="1"/>
              <a:t>4</a:t>
            </a:r>
            <a:r>
              <a:rPr lang="zh-CN" altLang="en-US" sz="2400" b="1"/>
              <a:t>.</a:t>
            </a:r>
            <a:r>
              <a:rPr lang="en-US" altLang="zh-CN" sz="2400" b="1"/>
              <a:t>5</a:t>
            </a:r>
            <a:endParaRPr lang="en-US" altLang="zh-CN" sz="2400" b="1"/>
          </a:p>
        </p:txBody>
      </p:sp>
      <p:sp>
        <p:nvSpPr>
          <p:cNvPr id="5" name="文本框 4"/>
          <p:cNvSpPr txBox="1"/>
          <p:nvPr/>
        </p:nvSpPr>
        <p:spPr>
          <a:xfrm>
            <a:off x="289560" y="5940425"/>
            <a:ext cx="8465820" cy="829945"/>
          </a:xfrm>
          <a:prstGeom prst="rect">
            <a:avLst/>
          </a:prstGeom>
          <a:noFill/>
        </p:spPr>
        <p:txBody>
          <a:bodyPr wrap="square" rtlCol="0" anchor="t">
            <a:spAutoFit/>
          </a:bodyPr>
          <a:p>
            <a:r>
              <a:rPr lang="zh-CN" altLang="en-US" sz="2400" b="1"/>
              <a:t>[root@proxy named]# systemctl start named  </a:t>
            </a:r>
            <a:r>
              <a:rPr lang="en-US" altLang="zh-CN" sz="2400" b="1"/>
              <a:t>#</a:t>
            </a:r>
            <a:r>
              <a:rPr lang="zh-CN" altLang="en-US" sz="2400" b="1"/>
              <a:t>启动服务</a:t>
            </a:r>
            <a:endParaRPr lang="zh-CN" altLang="en-US" sz="2400" b="1"/>
          </a:p>
          <a:p>
            <a:r>
              <a:rPr lang="zh-CN" altLang="en-US" sz="2400" b="1"/>
              <a:t>[root@proxy named]# systemctl enable named</a:t>
            </a:r>
            <a:endParaRPr lang="zh-CN" altLang="en-US" sz="2400" b="1"/>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243840" y="204470"/>
            <a:ext cx="3576955" cy="460375"/>
          </a:xfrm>
          <a:prstGeom prst="rect">
            <a:avLst/>
          </a:prstGeom>
          <a:noFill/>
        </p:spPr>
        <p:txBody>
          <a:bodyPr wrap="square" rtlCol="0">
            <a:spAutoFit/>
          </a:bodyPr>
          <a:p>
            <a:r>
              <a:rPr lang="en-US" altLang="zh-CN" sz="2400" b="1" u="sng"/>
              <a:t>.</a:t>
            </a:r>
            <a:r>
              <a:rPr lang="zh-CN" altLang="en-US" sz="2400" b="1" u="sng"/>
              <a:t>修改</a:t>
            </a:r>
            <a:r>
              <a:rPr lang="en-US" altLang="zh-CN" sz="2400" b="1" u="sng"/>
              <a:t>wordpress</a:t>
            </a:r>
            <a:r>
              <a:rPr lang="zh-CN" altLang="en-US" sz="2400" b="1" u="sng"/>
              <a:t>配置</a:t>
            </a:r>
            <a:endParaRPr lang="zh-CN" altLang="en-US" sz="2400" b="1" u="sng"/>
          </a:p>
        </p:txBody>
      </p:sp>
      <p:sp>
        <p:nvSpPr>
          <p:cNvPr id="5" name="文本框 4"/>
          <p:cNvSpPr txBox="1"/>
          <p:nvPr/>
        </p:nvSpPr>
        <p:spPr>
          <a:xfrm>
            <a:off x="243840" y="778510"/>
            <a:ext cx="11811000" cy="1568450"/>
          </a:xfrm>
          <a:prstGeom prst="rect">
            <a:avLst/>
          </a:prstGeom>
          <a:noFill/>
        </p:spPr>
        <p:txBody>
          <a:bodyPr wrap="square" rtlCol="0" anchor="t">
            <a:spAutoFit/>
          </a:bodyPr>
          <a:p>
            <a:r>
              <a:rPr lang="zh-CN" altLang="en-US" sz="2400" b="1"/>
              <a:t>[root@web</a:t>
            </a:r>
            <a:r>
              <a:rPr lang="en-US" altLang="zh-CN" sz="2400" b="1"/>
              <a:t>1</a:t>
            </a:r>
            <a:r>
              <a:rPr lang="zh-CN" altLang="en-US" sz="2400" b="1"/>
              <a:t> html]# vim /usr/local/nginx/html/wp-config.php  </a:t>
            </a:r>
            <a:r>
              <a:rPr lang="en-US" altLang="zh-CN" sz="2400" b="1"/>
              <a:t>#</a:t>
            </a:r>
            <a:r>
              <a:rPr lang="zh-CN" altLang="en-US" sz="2400" b="1"/>
              <a:t>修改配置文件防止访问某个子页面后不轮询</a:t>
            </a:r>
            <a:endParaRPr lang="zh-CN" altLang="en-US" sz="2400" b="1"/>
          </a:p>
          <a:p>
            <a:r>
              <a:rPr lang="zh-CN" altLang="en-US" sz="2400" b="1"/>
              <a:t>define('WP_SITEURL', 'http://www.lab.com');</a:t>
            </a:r>
            <a:endParaRPr lang="zh-CN" altLang="en-US" sz="2400" b="1"/>
          </a:p>
          <a:p>
            <a:r>
              <a:rPr lang="zh-CN" altLang="en-US" sz="2400" b="1"/>
              <a:t>define('WP_HOME', 'http://www.lab.com');</a:t>
            </a:r>
            <a:endParaRPr lang="zh-CN" altLang="en-US" sz="2400" b="1"/>
          </a:p>
        </p:txBody>
      </p:sp>
      <p:sp>
        <p:nvSpPr>
          <p:cNvPr id="6" name="文本框 5"/>
          <p:cNvSpPr txBox="1"/>
          <p:nvPr/>
        </p:nvSpPr>
        <p:spPr>
          <a:xfrm>
            <a:off x="365760" y="3355975"/>
            <a:ext cx="8084185" cy="1568450"/>
          </a:xfrm>
          <a:prstGeom prst="rect">
            <a:avLst/>
          </a:prstGeom>
          <a:noFill/>
        </p:spPr>
        <p:txBody>
          <a:bodyPr wrap="square" rtlCol="0" anchor="t">
            <a:spAutoFit/>
          </a:bodyPr>
          <a:p>
            <a:r>
              <a:rPr lang="zh-CN" altLang="en-US" sz="2400" b="1"/>
              <a:t>[root@</a:t>
            </a:r>
            <a:r>
              <a:rPr lang="en-US" altLang="zh-CN" sz="2400" b="1"/>
              <a:t>client</a:t>
            </a:r>
            <a:r>
              <a:rPr lang="zh-CN" altLang="en-US" sz="2400" b="1"/>
              <a:t> </a:t>
            </a:r>
            <a:r>
              <a:rPr lang="en-US" altLang="zh-CN" sz="2400" b="1"/>
              <a:t>~</a:t>
            </a:r>
            <a:r>
              <a:rPr lang="zh-CN" altLang="en-US" sz="2400" b="1"/>
              <a:t>]# cat /etc/resolv.conf</a:t>
            </a:r>
            <a:endParaRPr lang="zh-CN" altLang="en-US" sz="2400" b="1"/>
          </a:p>
          <a:p>
            <a:r>
              <a:rPr lang="zh-CN" altLang="en-US" sz="2400" b="1"/>
              <a:t># Generated by NetworkManager</a:t>
            </a:r>
            <a:endParaRPr lang="zh-CN" altLang="en-US" sz="2400" b="1"/>
          </a:p>
          <a:p>
            <a:r>
              <a:rPr lang="zh-CN" altLang="en-US" sz="2400" b="1"/>
              <a:t>search tedu.cn</a:t>
            </a:r>
            <a:endParaRPr lang="zh-CN" altLang="en-US" sz="2400" b="1"/>
          </a:p>
          <a:p>
            <a:r>
              <a:rPr lang="zh-CN" altLang="en-US" sz="2400" b="1"/>
              <a:t>nameserver 192.168.</a:t>
            </a:r>
            <a:r>
              <a:rPr lang="en-US" altLang="zh-CN" sz="2400" b="1"/>
              <a:t>2.5  #</a:t>
            </a:r>
            <a:r>
              <a:rPr lang="zh-CN" altLang="en-US" sz="2400" b="1"/>
              <a:t>指定</a:t>
            </a:r>
            <a:r>
              <a:rPr lang="en-US" altLang="zh-CN" sz="2400" b="1"/>
              <a:t>DNS</a:t>
            </a:r>
            <a:r>
              <a:rPr lang="zh-CN" altLang="en-US" sz="2400" b="1"/>
              <a:t>服务器</a:t>
            </a:r>
            <a:endParaRPr lang="zh-CN" altLang="en-US" sz="2400" b="1"/>
          </a:p>
        </p:txBody>
      </p:sp>
      <p:sp>
        <p:nvSpPr>
          <p:cNvPr id="7" name="文本框 6"/>
          <p:cNvSpPr txBox="1"/>
          <p:nvPr/>
        </p:nvSpPr>
        <p:spPr>
          <a:xfrm>
            <a:off x="365760" y="2603500"/>
            <a:ext cx="3654425" cy="460375"/>
          </a:xfrm>
          <a:prstGeom prst="rect">
            <a:avLst/>
          </a:prstGeom>
          <a:noFill/>
        </p:spPr>
        <p:txBody>
          <a:bodyPr wrap="none" rtlCol="0">
            <a:spAutoFit/>
          </a:bodyPr>
          <a:p>
            <a:r>
              <a:rPr lang="en-US" altLang="zh-CN" sz="2400" b="1" u="sng"/>
              <a:t>.</a:t>
            </a:r>
            <a:r>
              <a:rPr lang="zh-CN" altLang="en-US" sz="2400" b="1" u="sng"/>
              <a:t>客户端修改</a:t>
            </a:r>
            <a:r>
              <a:rPr lang="en-US" altLang="zh-CN" sz="2400" b="1" u="sng"/>
              <a:t>DNS</a:t>
            </a:r>
            <a:r>
              <a:rPr lang="zh-CN" altLang="en-US" sz="2400" b="1" u="sng"/>
              <a:t>解析文件</a:t>
            </a:r>
            <a:endParaRPr lang="zh-CN" altLang="en-US" sz="2400" b="1" u="sng"/>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350520" y="403225"/>
            <a:ext cx="4305300" cy="706755"/>
          </a:xfrm>
          <a:prstGeom prst="rect">
            <a:avLst/>
          </a:prstGeom>
          <a:noFill/>
        </p:spPr>
        <p:txBody>
          <a:bodyPr wrap="none" rtlCol="0">
            <a:spAutoFit/>
          </a:bodyPr>
          <a:p>
            <a:r>
              <a:rPr lang="en-US" altLang="zh-CN" sz="4000" b="1" u="sng"/>
              <a:t>keepalived</a:t>
            </a:r>
            <a:r>
              <a:rPr lang="zh-CN" altLang="en-US" sz="4000" b="1" u="sng"/>
              <a:t>高可用</a:t>
            </a:r>
            <a:endParaRPr lang="zh-CN" altLang="en-US" sz="4000" b="1" u="sng"/>
          </a:p>
        </p:txBody>
      </p:sp>
      <p:sp>
        <p:nvSpPr>
          <p:cNvPr id="3" name="文本框 2"/>
          <p:cNvSpPr txBox="1"/>
          <p:nvPr/>
        </p:nvSpPr>
        <p:spPr>
          <a:xfrm>
            <a:off x="335280" y="3550285"/>
            <a:ext cx="2655570" cy="460375"/>
          </a:xfrm>
          <a:prstGeom prst="rect">
            <a:avLst/>
          </a:prstGeom>
          <a:noFill/>
        </p:spPr>
        <p:txBody>
          <a:bodyPr wrap="none" rtlCol="0">
            <a:spAutoFit/>
          </a:bodyPr>
          <a:p>
            <a:r>
              <a:rPr lang="en-US" altLang="zh-CN" sz="2400" b="1"/>
              <a:t>keepalived</a:t>
            </a:r>
            <a:r>
              <a:rPr lang="zh-CN" altLang="en-US" sz="2400" b="1"/>
              <a:t>高可用</a:t>
            </a:r>
            <a:endParaRPr lang="zh-CN" altLang="en-US" sz="2400" b="1"/>
          </a:p>
        </p:txBody>
      </p:sp>
      <p:sp>
        <p:nvSpPr>
          <p:cNvPr id="4" name="文本框 3"/>
          <p:cNvSpPr txBox="1"/>
          <p:nvPr/>
        </p:nvSpPr>
        <p:spPr>
          <a:xfrm>
            <a:off x="4017645" y="1762760"/>
            <a:ext cx="1402080" cy="460375"/>
          </a:xfrm>
          <a:prstGeom prst="rect">
            <a:avLst/>
          </a:prstGeom>
          <a:noFill/>
        </p:spPr>
        <p:txBody>
          <a:bodyPr wrap="none" rtlCol="0">
            <a:spAutoFit/>
          </a:bodyPr>
          <a:p>
            <a:r>
              <a:rPr lang="zh-CN" altLang="en-US" sz="2400" b="1"/>
              <a:t>项目背景</a:t>
            </a:r>
            <a:endParaRPr lang="zh-CN" altLang="en-US" sz="2400" b="1"/>
          </a:p>
        </p:txBody>
      </p:sp>
      <p:cxnSp>
        <p:nvCxnSpPr>
          <p:cNvPr id="5" name="直接箭头连接符 4"/>
          <p:cNvCxnSpPr/>
          <p:nvPr/>
        </p:nvCxnSpPr>
        <p:spPr>
          <a:xfrm flipV="1">
            <a:off x="2413000" y="2251710"/>
            <a:ext cx="1665605" cy="14363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507480" y="1762760"/>
            <a:ext cx="1699895" cy="460375"/>
          </a:xfrm>
          <a:prstGeom prst="rect">
            <a:avLst/>
          </a:prstGeom>
          <a:noFill/>
        </p:spPr>
        <p:txBody>
          <a:bodyPr wrap="square" rtlCol="0">
            <a:spAutoFit/>
          </a:bodyPr>
          <a:p>
            <a:r>
              <a:rPr lang="zh-CN" altLang="en-US" sz="2400" b="1"/>
              <a:t>项目描述</a:t>
            </a:r>
            <a:endParaRPr lang="zh-CN" altLang="en-US" sz="2400" b="1"/>
          </a:p>
        </p:txBody>
      </p:sp>
      <p:sp>
        <p:nvSpPr>
          <p:cNvPr id="7" name="文本框 6"/>
          <p:cNvSpPr txBox="1"/>
          <p:nvPr/>
        </p:nvSpPr>
        <p:spPr>
          <a:xfrm>
            <a:off x="3726815" y="4329430"/>
            <a:ext cx="2621280" cy="460375"/>
          </a:xfrm>
          <a:prstGeom prst="rect">
            <a:avLst/>
          </a:prstGeom>
          <a:noFill/>
        </p:spPr>
        <p:txBody>
          <a:bodyPr wrap="none" rtlCol="0">
            <a:spAutoFit/>
          </a:bodyPr>
          <a:p>
            <a:r>
              <a:rPr lang="zh-CN" altLang="en-US" sz="2400" b="1"/>
              <a:t>代理服务器高可用</a:t>
            </a:r>
            <a:endParaRPr lang="zh-CN" altLang="en-US" sz="2400" b="1"/>
          </a:p>
        </p:txBody>
      </p:sp>
      <p:sp>
        <p:nvSpPr>
          <p:cNvPr id="9" name="文本框 8"/>
          <p:cNvSpPr txBox="1"/>
          <p:nvPr/>
        </p:nvSpPr>
        <p:spPr>
          <a:xfrm>
            <a:off x="6386195" y="3794760"/>
            <a:ext cx="2635885" cy="460375"/>
          </a:xfrm>
          <a:prstGeom prst="rect">
            <a:avLst/>
          </a:prstGeom>
          <a:noFill/>
        </p:spPr>
        <p:txBody>
          <a:bodyPr wrap="square" rtlCol="0">
            <a:spAutoFit/>
          </a:bodyPr>
          <a:p>
            <a:r>
              <a:rPr lang="zh-CN" altLang="en-US" sz="2400" b="1"/>
              <a:t>部署第二台服务器</a:t>
            </a:r>
            <a:endParaRPr lang="zh-CN" altLang="en-US" sz="2400" b="1"/>
          </a:p>
        </p:txBody>
      </p:sp>
      <p:sp>
        <p:nvSpPr>
          <p:cNvPr id="10" name="文本框 9"/>
          <p:cNvSpPr txBox="1"/>
          <p:nvPr/>
        </p:nvSpPr>
        <p:spPr>
          <a:xfrm>
            <a:off x="6508115" y="4697730"/>
            <a:ext cx="2609215" cy="460375"/>
          </a:xfrm>
          <a:prstGeom prst="rect">
            <a:avLst/>
          </a:prstGeom>
          <a:noFill/>
        </p:spPr>
        <p:txBody>
          <a:bodyPr wrap="square" rtlCol="0">
            <a:spAutoFit/>
          </a:bodyPr>
          <a:p>
            <a:r>
              <a:rPr lang="zh-CN" altLang="en-US" sz="2400" b="1"/>
              <a:t>配置</a:t>
            </a:r>
            <a:r>
              <a:rPr lang="en-US" altLang="zh-CN" sz="2400" b="1"/>
              <a:t>keepalived</a:t>
            </a:r>
            <a:endParaRPr lang="en-US" altLang="zh-CN" sz="2400" b="1"/>
          </a:p>
        </p:txBody>
      </p:sp>
      <p:sp>
        <p:nvSpPr>
          <p:cNvPr id="11" name="文本框 10"/>
          <p:cNvSpPr txBox="1"/>
          <p:nvPr/>
        </p:nvSpPr>
        <p:spPr>
          <a:xfrm>
            <a:off x="6247765" y="5582920"/>
            <a:ext cx="3100070" cy="460375"/>
          </a:xfrm>
          <a:prstGeom prst="rect">
            <a:avLst/>
          </a:prstGeom>
          <a:noFill/>
        </p:spPr>
        <p:txBody>
          <a:bodyPr wrap="square" rtlCol="0">
            <a:spAutoFit/>
          </a:bodyPr>
          <a:p>
            <a:r>
              <a:rPr lang="zh-CN" altLang="en-US" sz="2400" b="1"/>
              <a:t>修改</a:t>
            </a:r>
            <a:r>
              <a:rPr lang="en-US" altLang="zh-CN" sz="2400" b="1"/>
              <a:t>dns</a:t>
            </a:r>
            <a:r>
              <a:rPr lang="zh-CN" altLang="en-US" sz="2400" b="1"/>
              <a:t>解析记录</a:t>
            </a:r>
            <a:endParaRPr lang="zh-CN" altLang="en-US" sz="2400" b="1"/>
          </a:p>
        </p:txBody>
      </p:sp>
      <p:cxnSp>
        <p:nvCxnSpPr>
          <p:cNvPr id="12" name="直接箭头连接符 11"/>
          <p:cNvCxnSpPr/>
          <p:nvPr/>
        </p:nvCxnSpPr>
        <p:spPr>
          <a:xfrm>
            <a:off x="2291080" y="3932555"/>
            <a:ext cx="1207135" cy="6261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5759450" y="4192270"/>
            <a:ext cx="610870" cy="1987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endCxn id="10" idx="1"/>
          </p:cNvCxnSpPr>
          <p:nvPr/>
        </p:nvCxnSpPr>
        <p:spPr>
          <a:xfrm>
            <a:off x="5377180" y="4787900"/>
            <a:ext cx="1130935" cy="140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4933950" y="4833620"/>
            <a:ext cx="947420" cy="840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224145" y="1946275"/>
            <a:ext cx="1161415" cy="15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552565" y="3397885"/>
            <a:ext cx="1097280" cy="460375"/>
          </a:xfrm>
          <a:prstGeom prst="rect">
            <a:avLst/>
          </a:prstGeom>
          <a:noFill/>
        </p:spPr>
        <p:txBody>
          <a:bodyPr wrap="none" rtlCol="0">
            <a:spAutoFit/>
          </a:bodyPr>
          <a:p>
            <a:r>
              <a:rPr lang="zh-CN" altLang="en-US" sz="2400" b="1"/>
              <a:t>拓扑图</a:t>
            </a:r>
            <a:endParaRPr lang="zh-CN" altLang="en-US" sz="2400" b="1"/>
          </a:p>
        </p:txBody>
      </p:sp>
      <p:cxnSp>
        <p:nvCxnSpPr>
          <p:cNvPr id="13" name="直接箭头连接符 12"/>
          <p:cNvCxnSpPr/>
          <p:nvPr/>
        </p:nvCxnSpPr>
        <p:spPr>
          <a:xfrm flipV="1">
            <a:off x="4941570" y="3583305"/>
            <a:ext cx="1456055" cy="527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12" name="图片 11" descr="19961857"/>
          <p:cNvPicPr>
            <a:picLocks noChangeAspect="1"/>
          </p:cNvPicPr>
          <p:nvPr/>
        </p:nvPicPr>
        <p:blipFill>
          <a:blip r:embed="rId1"/>
          <a:stretch>
            <a:fillRect/>
          </a:stretch>
        </p:blipFill>
        <p:spPr>
          <a:xfrm>
            <a:off x="5283200" y="2225675"/>
            <a:ext cx="5803265" cy="2584450"/>
          </a:xfrm>
          <a:prstGeom prst="rect">
            <a:avLst/>
          </a:prstGeom>
        </p:spPr>
      </p:pic>
      <p:pic>
        <p:nvPicPr>
          <p:cNvPr id="11" name="图片 10" descr="19961857"/>
          <p:cNvPicPr>
            <a:picLocks noChangeAspect="1"/>
          </p:cNvPicPr>
          <p:nvPr/>
        </p:nvPicPr>
        <p:blipFill>
          <a:blip r:embed="rId1"/>
          <a:stretch>
            <a:fillRect/>
          </a:stretch>
        </p:blipFill>
        <p:spPr>
          <a:xfrm>
            <a:off x="6151245" y="221615"/>
            <a:ext cx="4771390" cy="2004060"/>
          </a:xfrm>
          <a:prstGeom prst="rect">
            <a:avLst/>
          </a:prstGeom>
        </p:spPr>
      </p:pic>
      <p:pic>
        <p:nvPicPr>
          <p:cNvPr id="4" name="图片 3" descr="19983577"/>
          <p:cNvPicPr>
            <a:picLocks noChangeAspect="1"/>
          </p:cNvPicPr>
          <p:nvPr/>
        </p:nvPicPr>
        <p:blipFill>
          <a:blip r:embed="rId2"/>
          <a:stretch>
            <a:fillRect/>
          </a:stretch>
        </p:blipFill>
        <p:spPr>
          <a:xfrm>
            <a:off x="1845945" y="4881880"/>
            <a:ext cx="2401570" cy="914400"/>
          </a:xfrm>
          <a:prstGeom prst="rect">
            <a:avLst/>
          </a:prstGeom>
        </p:spPr>
      </p:pic>
      <p:sp>
        <p:nvSpPr>
          <p:cNvPr id="2" name="文本框 1"/>
          <p:cNvSpPr txBox="1"/>
          <p:nvPr/>
        </p:nvSpPr>
        <p:spPr>
          <a:xfrm>
            <a:off x="335280" y="509905"/>
            <a:ext cx="2214880" cy="706755"/>
          </a:xfrm>
          <a:prstGeom prst="rect">
            <a:avLst/>
          </a:prstGeom>
          <a:noFill/>
        </p:spPr>
        <p:txBody>
          <a:bodyPr wrap="none" rtlCol="0">
            <a:spAutoFit/>
          </a:bodyPr>
          <a:p>
            <a:r>
              <a:rPr lang="zh-CN" altLang="en-US" sz="4000" b="1" u="sng"/>
              <a:t>项目背景</a:t>
            </a:r>
            <a:endParaRPr lang="zh-CN" altLang="en-US" sz="4000" b="1" u="sng"/>
          </a:p>
        </p:txBody>
      </p:sp>
      <p:sp>
        <p:nvSpPr>
          <p:cNvPr id="3" name="文本框 2"/>
          <p:cNvSpPr txBox="1"/>
          <p:nvPr/>
        </p:nvSpPr>
        <p:spPr>
          <a:xfrm>
            <a:off x="442595" y="1640840"/>
            <a:ext cx="1570990" cy="460375"/>
          </a:xfrm>
          <a:prstGeom prst="rect">
            <a:avLst/>
          </a:prstGeom>
          <a:noFill/>
        </p:spPr>
        <p:txBody>
          <a:bodyPr wrap="none" rtlCol="0">
            <a:spAutoFit/>
          </a:bodyPr>
          <a:p>
            <a:r>
              <a:rPr lang="en-US" altLang="zh-CN" sz="2400" b="1"/>
              <a:t>. </a:t>
            </a:r>
            <a:r>
              <a:rPr lang="zh-CN" altLang="en-US" sz="2400" b="1"/>
              <a:t>项目描述</a:t>
            </a:r>
            <a:endParaRPr lang="zh-CN" altLang="en-US" sz="2400" b="1"/>
          </a:p>
        </p:txBody>
      </p:sp>
      <p:pic>
        <p:nvPicPr>
          <p:cNvPr id="5" name="图片 4" descr="20117341"/>
          <p:cNvPicPr>
            <a:picLocks noChangeAspect="1"/>
          </p:cNvPicPr>
          <p:nvPr/>
        </p:nvPicPr>
        <p:blipFill>
          <a:blip r:embed="rId3"/>
          <a:stretch>
            <a:fillRect/>
          </a:stretch>
        </p:blipFill>
        <p:spPr>
          <a:xfrm>
            <a:off x="442595" y="5102860"/>
            <a:ext cx="914400" cy="914400"/>
          </a:xfrm>
          <a:prstGeom prst="rect">
            <a:avLst/>
          </a:prstGeom>
        </p:spPr>
      </p:pic>
      <p:pic>
        <p:nvPicPr>
          <p:cNvPr id="6" name="图片 5" descr="20117321"/>
          <p:cNvPicPr>
            <a:picLocks noChangeAspect="1"/>
          </p:cNvPicPr>
          <p:nvPr/>
        </p:nvPicPr>
        <p:blipFill>
          <a:blip r:embed="rId4"/>
          <a:stretch>
            <a:fillRect/>
          </a:stretch>
        </p:blipFill>
        <p:spPr>
          <a:xfrm>
            <a:off x="10570845" y="1445260"/>
            <a:ext cx="914400" cy="914400"/>
          </a:xfrm>
          <a:prstGeom prst="rect">
            <a:avLst/>
          </a:prstGeom>
        </p:spPr>
      </p:pic>
      <p:sp>
        <p:nvSpPr>
          <p:cNvPr id="7" name="文本框 6"/>
          <p:cNvSpPr txBox="1"/>
          <p:nvPr/>
        </p:nvSpPr>
        <p:spPr>
          <a:xfrm>
            <a:off x="1985645" y="5154930"/>
            <a:ext cx="1554480" cy="368300"/>
          </a:xfrm>
          <a:prstGeom prst="rect">
            <a:avLst/>
          </a:prstGeom>
          <a:noFill/>
        </p:spPr>
        <p:txBody>
          <a:bodyPr wrap="none" rtlCol="0">
            <a:spAutoFit/>
          </a:bodyPr>
          <a:p>
            <a:r>
              <a:rPr lang="zh-CN" altLang="en-US"/>
              <a:t>嗯，交给我了</a:t>
            </a:r>
            <a:endParaRPr lang="zh-CN" altLang="en-US"/>
          </a:p>
        </p:txBody>
      </p:sp>
      <p:sp>
        <p:nvSpPr>
          <p:cNvPr id="8" name="文本框 7"/>
          <p:cNvSpPr txBox="1"/>
          <p:nvPr/>
        </p:nvSpPr>
        <p:spPr>
          <a:xfrm>
            <a:off x="6950710" y="800100"/>
            <a:ext cx="2468880" cy="645160"/>
          </a:xfrm>
          <a:prstGeom prst="rect">
            <a:avLst/>
          </a:prstGeom>
          <a:noFill/>
        </p:spPr>
        <p:txBody>
          <a:bodyPr wrap="none" rtlCol="0">
            <a:spAutoFit/>
          </a:bodyPr>
          <a:p>
            <a:r>
              <a:rPr lang="zh-CN" altLang="en-US"/>
              <a:t>为了扩大我们博客系统</a:t>
            </a:r>
            <a:endParaRPr lang="zh-CN" altLang="en-US"/>
          </a:p>
          <a:p>
            <a:r>
              <a:rPr lang="zh-CN" altLang="en-US"/>
              <a:t>，我们决定将其开放。</a:t>
            </a:r>
            <a:endParaRPr lang="zh-CN" altLang="en-US"/>
          </a:p>
        </p:txBody>
      </p:sp>
      <p:pic>
        <p:nvPicPr>
          <p:cNvPr id="9" name="图片 8" descr="20117321"/>
          <p:cNvPicPr>
            <a:picLocks noChangeAspect="1"/>
          </p:cNvPicPr>
          <p:nvPr/>
        </p:nvPicPr>
        <p:blipFill>
          <a:blip r:embed="rId4"/>
          <a:stretch>
            <a:fillRect/>
          </a:stretch>
        </p:blipFill>
        <p:spPr>
          <a:xfrm>
            <a:off x="10753090" y="4350385"/>
            <a:ext cx="914400" cy="914400"/>
          </a:xfrm>
          <a:prstGeom prst="rect">
            <a:avLst/>
          </a:prstGeom>
        </p:spPr>
      </p:pic>
      <p:sp>
        <p:nvSpPr>
          <p:cNvPr id="10" name="文本框 9"/>
          <p:cNvSpPr txBox="1"/>
          <p:nvPr/>
        </p:nvSpPr>
        <p:spPr>
          <a:xfrm>
            <a:off x="6322695" y="2967990"/>
            <a:ext cx="4140200" cy="922020"/>
          </a:xfrm>
          <a:prstGeom prst="rect">
            <a:avLst/>
          </a:prstGeom>
          <a:noFill/>
        </p:spPr>
        <p:txBody>
          <a:bodyPr wrap="square" rtlCol="0">
            <a:spAutoFit/>
          </a:bodyPr>
          <a:p>
            <a:r>
              <a:rPr lang="zh-CN" altLang="en-US"/>
              <a:t>但是开放给外网，一旦</a:t>
            </a:r>
            <a:endParaRPr lang="zh-CN" altLang="en-US"/>
          </a:p>
          <a:p>
            <a:r>
              <a:rPr lang="zh-CN" altLang="en-US"/>
              <a:t>单点出现故障，给用户的体验</a:t>
            </a:r>
            <a:endParaRPr lang="zh-CN" altLang="en-US"/>
          </a:p>
          <a:p>
            <a:r>
              <a:rPr lang="zh-CN" altLang="en-US"/>
              <a:t>是很糟糕的。</a:t>
            </a:r>
            <a:endParaRPr lang="zh-CN" altLang="en-US"/>
          </a:p>
        </p:txBody>
      </p:sp>
    </p:spTree>
    <p:custDataLst>
      <p:tags r:id="rId5"/>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7" name="图片 6" descr="19983577"/>
          <p:cNvPicPr>
            <a:picLocks noChangeAspect="1"/>
          </p:cNvPicPr>
          <p:nvPr/>
        </p:nvPicPr>
        <p:blipFill>
          <a:blip r:embed="rId1"/>
          <a:stretch>
            <a:fillRect/>
          </a:stretch>
        </p:blipFill>
        <p:spPr>
          <a:xfrm>
            <a:off x="1142365" y="3329940"/>
            <a:ext cx="4785995" cy="2802255"/>
          </a:xfrm>
          <a:prstGeom prst="rect">
            <a:avLst/>
          </a:prstGeom>
        </p:spPr>
      </p:pic>
      <p:sp>
        <p:nvSpPr>
          <p:cNvPr id="2" name="文本框 1"/>
          <p:cNvSpPr txBox="1"/>
          <p:nvPr/>
        </p:nvSpPr>
        <p:spPr>
          <a:xfrm>
            <a:off x="396240" y="509905"/>
            <a:ext cx="2621280" cy="460375"/>
          </a:xfrm>
          <a:prstGeom prst="rect">
            <a:avLst/>
          </a:prstGeom>
          <a:noFill/>
        </p:spPr>
        <p:txBody>
          <a:bodyPr wrap="none" rtlCol="0">
            <a:spAutoFit/>
          </a:bodyPr>
          <a:p>
            <a:r>
              <a:rPr lang="zh-CN" altLang="en-US" sz="2400" b="1" u="sng"/>
              <a:t>项目描述（续一）</a:t>
            </a:r>
            <a:endParaRPr lang="zh-CN" altLang="en-US" sz="2400" b="1" u="sng"/>
          </a:p>
        </p:txBody>
      </p:sp>
      <p:pic>
        <p:nvPicPr>
          <p:cNvPr id="4" name="图片 3" descr="20117341"/>
          <p:cNvPicPr>
            <a:picLocks noChangeAspect="1"/>
          </p:cNvPicPr>
          <p:nvPr/>
        </p:nvPicPr>
        <p:blipFill>
          <a:blip r:embed="rId2"/>
          <a:stretch>
            <a:fillRect/>
          </a:stretch>
        </p:blipFill>
        <p:spPr>
          <a:xfrm>
            <a:off x="857250" y="5690235"/>
            <a:ext cx="914400" cy="914400"/>
          </a:xfrm>
          <a:prstGeom prst="rect">
            <a:avLst/>
          </a:prstGeom>
        </p:spPr>
      </p:pic>
      <p:sp>
        <p:nvSpPr>
          <p:cNvPr id="5" name="文本框 4"/>
          <p:cNvSpPr txBox="1"/>
          <p:nvPr/>
        </p:nvSpPr>
        <p:spPr>
          <a:xfrm>
            <a:off x="1771650" y="4038600"/>
            <a:ext cx="3216910" cy="1198880"/>
          </a:xfrm>
          <a:prstGeom prst="rect">
            <a:avLst/>
          </a:prstGeom>
          <a:noFill/>
        </p:spPr>
        <p:txBody>
          <a:bodyPr wrap="square" rtlCol="0">
            <a:spAutoFit/>
          </a:bodyPr>
          <a:p>
            <a:r>
              <a:rPr lang="en-US" altLang="zh-CN"/>
              <a:t>keepalived</a:t>
            </a:r>
            <a:r>
              <a:rPr lang="zh-CN" altLang="en-US"/>
              <a:t>是一款路由器</a:t>
            </a:r>
            <a:endParaRPr lang="zh-CN" altLang="en-US"/>
          </a:p>
          <a:p>
            <a:r>
              <a:rPr lang="zh-CN" altLang="en-US"/>
              <a:t>软件，该软件支持</a:t>
            </a:r>
            <a:r>
              <a:rPr lang="en-US" altLang="zh-CN"/>
              <a:t>vrrp</a:t>
            </a:r>
            <a:r>
              <a:rPr lang="zh-CN" altLang="en-US"/>
              <a:t>协议</a:t>
            </a:r>
            <a:endParaRPr lang="zh-CN" altLang="en-US"/>
          </a:p>
          <a:p>
            <a:r>
              <a:rPr lang="zh-CN" altLang="en-US"/>
              <a:t>，可以利用该软件实现服务器</a:t>
            </a:r>
            <a:endParaRPr lang="zh-CN" altLang="en-US"/>
          </a:p>
          <a:p>
            <a:r>
              <a:rPr lang="zh-CN" altLang="en-US"/>
              <a:t>的高可用。</a:t>
            </a:r>
            <a:endParaRPr lang="zh-CN" altLang="en-US"/>
          </a:p>
        </p:txBody>
      </p:sp>
    </p:spTree>
    <p:custDataLst>
      <p:tags r:id="rId3"/>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17" name="流程图: 终止 16"/>
          <p:cNvSpPr/>
          <p:nvPr/>
        </p:nvSpPr>
        <p:spPr>
          <a:xfrm rot="5400000">
            <a:off x="3620770" y="2117090"/>
            <a:ext cx="3050540" cy="1338580"/>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流程图: 终止 11"/>
          <p:cNvSpPr/>
          <p:nvPr/>
        </p:nvSpPr>
        <p:spPr>
          <a:xfrm rot="5400000">
            <a:off x="4848860" y="2227580"/>
            <a:ext cx="5618480" cy="1856105"/>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descr="453252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79755" y="2272030"/>
            <a:ext cx="914400" cy="914400"/>
          </a:xfrm>
          <a:prstGeom prst="rect">
            <a:avLst/>
          </a:prstGeom>
        </p:spPr>
      </p:pic>
      <p:pic>
        <p:nvPicPr>
          <p:cNvPr id="4" name="图片 3" descr="2025769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5840" y="671830"/>
            <a:ext cx="914400" cy="914400"/>
          </a:xfrm>
          <a:prstGeom prst="rect">
            <a:avLst/>
          </a:prstGeom>
        </p:spPr>
      </p:pic>
      <p:pic>
        <p:nvPicPr>
          <p:cNvPr id="5" name="图片 4" descr="2020715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925" y="2272030"/>
            <a:ext cx="914400" cy="914400"/>
          </a:xfrm>
          <a:prstGeom prst="rect">
            <a:avLst/>
          </a:prstGeom>
        </p:spPr>
      </p:pic>
      <p:pic>
        <p:nvPicPr>
          <p:cNvPr id="6" name="图片 5" descr="20153758"/>
          <p:cNvPicPr>
            <a:picLocks noChangeAspect="1"/>
          </p:cNvPicPr>
          <p:nvPr/>
        </p:nvPicPr>
        <p:blipFill>
          <a:blip r:embed="rId7"/>
          <a:stretch>
            <a:fillRect/>
          </a:stretch>
        </p:blipFill>
        <p:spPr>
          <a:xfrm>
            <a:off x="4652010" y="1480820"/>
            <a:ext cx="914400" cy="791210"/>
          </a:xfrm>
          <a:prstGeom prst="rect">
            <a:avLst/>
          </a:prstGeom>
        </p:spPr>
      </p:pic>
      <p:pic>
        <p:nvPicPr>
          <p:cNvPr id="7" name="图片 6" descr="20263562"/>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4390" y="566420"/>
            <a:ext cx="914400" cy="914400"/>
          </a:xfrm>
          <a:prstGeom prst="rect">
            <a:avLst/>
          </a:prstGeom>
        </p:spPr>
      </p:pic>
      <p:pic>
        <p:nvPicPr>
          <p:cNvPr id="8" name="图片 7" descr="20263562"/>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4390" y="2528570"/>
            <a:ext cx="914400" cy="914400"/>
          </a:xfrm>
          <a:prstGeom prst="rect">
            <a:avLst/>
          </a:prstGeom>
        </p:spPr>
      </p:pic>
      <p:pic>
        <p:nvPicPr>
          <p:cNvPr id="9" name="图片 8" descr="20263562"/>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00265" y="4596130"/>
            <a:ext cx="914400" cy="914400"/>
          </a:xfrm>
          <a:prstGeom prst="rect">
            <a:avLst/>
          </a:prstGeom>
        </p:spPr>
      </p:pic>
      <p:pic>
        <p:nvPicPr>
          <p:cNvPr id="10" name="图片 9" descr="20153758"/>
          <p:cNvPicPr>
            <a:picLocks noChangeAspect="1"/>
          </p:cNvPicPr>
          <p:nvPr/>
        </p:nvPicPr>
        <p:blipFill>
          <a:blip r:embed="rId7"/>
          <a:stretch>
            <a:fillRect/>
          </a:stretch>
        </p:blipFill>
        <p:spPr>
          <a:xfrm>
            <a:off x="4652010" y="3238500"/>
            <a:ext cx="914400" cy="914400"/>
          </a:xfrm>
          <a:prstGeom prst="rect">
            <a:avLst/>
          </a:prstGeom>
        </p:spPr>
      </p:pic>
      <p:pic>
        <p:nvPicPr>
          <p:cNvPr id="11" name="图片 10" descr="4523786"/>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3130" y="4596130"/>
            <a:ext cx="914400" cy="914400"/>
          </a:xfrm>
          <a:prstGeom prst="rect">
            <a:avLst/>
          </a:prstGeom>
        </p:spPr>
      </p:pic>
      <p:pic>
        <p:nvPicPr>
          <p:cNvPr id="14" name="图片 13" descr="19983587"/>
          <p:cNvPicPr>
            <a:picLocks noChangeAspect="1"/>
          </p:cNvPicPr>
          <p:nvPr/>
        </p:nvPicPr>
        <p:blipFill>
          <a:blip r:embed="rId12"/>
          <a:stretch>
            <a:fillRect/>
          </a:stretch>
        </p:blipFill>
        <p:spPr>
          <a:xfrm>
            <a:off x="8737600" y="346710"/>
            <a:ext cx="914400" cy="914400"/>
          </a:xfrm>
          <a:prstGeom prst="rect">
            <a:avLst/>
          </a:prstGeom>
        </p:spPr>
      </p:pic>
      <p:pic>
        <p:nvPicPr>
          <p:cNvPr id="15" name="图片 14" descr="19983587"/>
          <p:cNvPicPr>
            <a:picLocks noChangeAspect="1"/>
          </p:cNvPicPr>
          <p:nvPr/>
        </p:nvPicPr>
        <p:blipFill>
          <a:blip r:embed="rId12"/>
          <a:stretch>
            <a:fillRect/>
          </a:stretch>
        </p:blipFill>
        <p:spPr>
          <a:xfrm>
            <a:off x="8888730" y="4721225"/>
            <a:ext cx="914400" cy="914400"/>
          </a:xfrm>
          <a:prstGeom prst="rect">
            <a:avLst/>
          </a:prstGeom>
        </p:spPr>
      </p:pic>
      <p:pic>
        <p:nvPicPr>
          <p:cNvPr id="16" name="图片 15" descr="19983587"/>
          <p:cNvPicPr>
            <a:picLocks noChangeAspect="1"/>
          </p:cNvPicPr>
          <p:nvPr/>
        </p:nvPicPr>
        <p:blipFill>
          <a:blip r:embed="rId12"/>
          <a:stretch>
            <a:fillRect/>
          </a:stretch>
        </p:blipFill>
        <p:spPr>
          <a:xfrm>
            <a:off x="5918200" y="2329180"/>
            <a:ext cx="914400" cy="914400"/>
          </a:xfrm>
          <a:prstGeom prst="rect">
            <a:avLst/>
          </a:prstGeom>
        </p:spPr>
      </p:pic>
      <p:pic>
        <p:nvPicPr>
          <p:cNvPr id="18" name="图片 17" descr="19983587"/>
          <p:cNvPicPr>
            <a:picLocks noChangeAspect="1"/>
          </p:cNvPicPr>
          <p:nvPr/>
        </p:nvPicPr>
        <p:blipFill>
          <a:blip r:embed="rId12"/>
          <a:stretch>
            <a:fillRect/>
          </a:stretch>
        </p:blipFill>
        <p:spPr>
          <a:xfrm>
            <a:off x="3489325" y="2324100"/>
            <a:ext cx="914400" cy="914400"/>
          </a:xfrm>
          <a:prstGeom prst="rect">
            <a:avLst/>
          </a:prstGeom>
        </p:spPr>
      </p:pic>
      <p:pic>
        <p:nvPicPr>
          <p:cNvPr id="19" name="图片 18" descr="19983587"/>
          <p:cNvPicPr>
            <a:picLocks noChangeAspect="1"/>
          </p:cNvPicPr>
          <p:nvPr/>
        </p:nvPicPr>
        <p:blipFill>
          <a:blip r:embed="rId12"/>
          <a:stretch>
            <a:fillRect/>
          </a:stretch>
        </p:blipFill>
        <p:spPr>
          <a:xfrm>
            <a:off x="1660525" y="2272030"/>
            <a:ext cx="914400" cy="914400"/>
          </a:xfrm>
          <a:prstGeom prst="rect">
            <a:avLst/>
          </a:prstGeom>
        </p:spPr>
      </p:pic>
      <p:sp>
        <p:nvSpPr>
          <p:cNvPr id="20" name="文本框 19"/>
          <p:cNvSpPr txBox="1"/>
          <p:nvPr/>
        </p:nvSpPr>
        <p:spPr>
          <a:xfrm>
            <a:off x="473075" y="3244850"/>
            <a:ext cx="1374775" cy="368300"/>
          </a:xfrm>
          <a:prstGeom prst="rect">
            <a:avLst/>
          </a:prstGeom>
          <a:noFill/>
        </p:spPr>
        <p:txBody>
          <a:bodyPr wrap="square" rtlCol="0">
            <a:spAutoFit/>
          </a:bodyPr>
          <a:p>
            <a:r>
              <a:rPr lang="zh-CN" altLang="en-US" b="1"/>
              <a:t>客户端</a:t>
            </a:r>
            <a:endParaRPr lang="zh-CN" altLang="en-US" b="1"/>
          </a:p>
        </p:txBody>
      </p:sp>
      <p:sp>
        <p:nvSpPr>
          <p:cNvPr id="21" name="文本框 20"/>
          <p:cNvSpPr txBox="1"/>
          <p:nvPr/>
        </p:nvSpPr>
        <p:spPr>
          <a:xfrm>
            <a:off x="289560" y="3824605"/>
            <a:ext cx="1964055" cy="368300"/>
          </a:xfrm>
          <a:prstGeom prst="rect">
            <a:avLst/>
          </a:prstGeom>
          <a:noFill/>
        </p:spPr>
        <p:txBody>
          <a:bodyPr wrap="square" rtlCol="0">
            <a:spAutoFit/>
          </a:bodyPr>
          <a:p>
            <a:r>
              <a:rPr lang="en-US" altLang="zh-CN" b="1">
                <a:solidFill>
                  <a:srgbClr val="FF0000"/>
                </a:solidFill>
              </a:rPr>
              <a:t>192.168.2.254</a:t>
            </a:r>
            <a:endParaRPr lang="en-US" altLang="zh-CN" b="1">
              <a:solidFill>
                <a:srgbClr val="FF0000"/>
              </a:solidFill>
            </a:endParaRPr>
          </a:p>
        </p:txBody>
      </p:sp>
      <p:sp>
        <p:nvSpPr>
          <p:cNvPr id="22" name="文本框 21"/>
          <p:cNvSpPr txBox="1"/>
          <p:nvPr/>
        </p:nvSpPr>
        <p:spPr>
          <a:xfrm>
            <a:off x="2382520" y="3519805"/>
            <a:ext cx="1275080" cy="368300"/>
          </a:xfrm>
          <a:prstGeom prst="rect">
            <a:avLst/>
          </a:prstGeom>
          <a:noFill/>
        </p:spPr>
        <p:txBody>
          <a:bodyPr wrap="none" rtlCol="0">
            <a:spAutoFit/>
          </a:bodyPr>
          <a:p>
            <a:r>
              <a:rPr lang="en-US" altLang="zh-CN" b="1"/>
              <a:t>dns</a:t>
            </a:r>
            <a:r>
              <a:rPr lang="zh-CN" altLang="en-US" b="1"/>
              <a:t>服务器</a:t>
            </a:r>
            <a:endParaRPr lang="zh-CN" altLang="en-US" b="1"/>
          </a:p>
        </p:txBody>
      </p:sp>
      <p:sp>
        <p:nvSpPr>
          <p:cNvPr id="23" name="文本框 22"/>
          <p:cNvSpPr txBox="1"/>
          <p:nvPr/>
        </p:nvSpPr>
        <p:spPr>
          <a:xfrm>
            <a:off x="2443480" y="4115435"/>
            <a:ext cx="1935480" cy="368300"/>
          </a:xfrm>
          <a:prstGeom prst="rect">
            <a:avLst/>
          </a:prstGeom>
          <a:noFill/>
        </p:spPr>
        <p:txBody>
          <a:bodyPr wrap="none" rtlCol="0">
            <a:spAutoFit/>
          </a:bodyPr>
          <a:p>
            <a:r>
              <a:rPr lang="en-US" altLang="zh-CN" b="1">
                <a:solidFill>
                  <a:srgbClr val="FF0000"/>
                </a:solidFill>
              </a:rPr>
              <a:t>eth0:192.168.2.5</a:t>
            </a:r>
            <a:endParaRPr lang="en-US" altLang="zh-CN" b="1">
              <a:solidFill>
                <a:srgbClr val="FF0000"/>
              </a:solidFill>
            </a:endParaRPr>
          </a:p>
        </p:txBody>
      </p:sp>
      <p:sp>
        <p:nvSpPr>
          <p:cNvPr id="24" name="文本框 23"/>
          <p:cNvSpPr txBox="1"/>
          <p:nvPr/>
        </p:nvSpPr>
        <p:spPr>
          <a:xfrm>
            <a:off x="4475480" y="4375150"/>
            <a:ext cx="1757680" cy="368300"/>
          </a:xfrm>
          <a:prstGeom prst="rect">
            <a:avLst/>
          </a:prstGeom>
          <a:noFill/>
        </p:spPr>
        <p:txBody>
          <a:bodyPr wrap="none" rtlCol="0">
            <a:spAutoFit/>
          </a:bodyPr>
          <a:p>
            <a:r>
              <a:rPr lang="en-US" altLang="zh-CN" b="1"/>
              <a:t>haproxy</a:t>
            </a:r>
            <a:r>
              <a:rPr lang="zh-CN" altLang="en-US" b="1"/>
              <a:t>服务器</a:t>
            </a:r>
            <a:endParaRPr lang="zh-CN" altLang="en-US" b="1"/>
          </a:p>
        </p:txBody>
      </p:sp>
      <p:sp>
        <p:nvSpPr>
          <p:cNvPr id="25" name="文本框 24"/>
          <p:cNvSpPr txBox="1"/>
          <p:nvPr/>
        </p:nvSpPr>
        <p:spPr>
          <a:xfrm>
            <a:off x="4475480" y="4940935"/>
            <a:ext cx="1935480" cy="368300"/>
          </a:xfrm>
          <a:prstGeom prst="rect">
            <a:avLst/>
          </a:prstGeom>
          <a:noFill/>
        </p:spPr>
        <p:txBody>
          <a:bodyPr wrap="none" rtlCol="0">
            <a:spAutoFit/>
          </a:bodyPr>
          <a:p>
            <a:r>
              <a:rPr lang="en-US" altLang="zh-CN" b="1">
                <a:solidFill>
                  <a:srgbClr val="FF0000"/>
                </a:solidFill>
              </a:rPr>
              <a:t>eth0:192.168.4.5</a:t>
            </a:r>
            <a:endParaRPr lang="en-US" altLang="zh-CN" b="1">
              <a:solidFill>
                <a:srgbClr val="FF0000"/>
              </a:solidFill>
            </a:endParaRPr>
          </a:p>
        </p:txBody>
      </p:sp>
      <p:sp>
        <p:nvSpPr>
          <p:cNvPr id="26" name="文本框 25"/>
          <p:cNvSpPr txBox="1"/>
          <p:nvPr/>
        </p:nvSpPr>
        <p:spPr>
          <a:xfrm>
            <a:off x="4476750" y="5309235"/>
            <a:ext cx="2916555" cy="368300"/>
          </a:xfrm>
          <a:prstGeom prst="rect">
            <a:avLst/>
          </a:prstGeom>
          <a:noFill/>
        </p:spPr>
        <p:txBody>
          <a:bodyPr wrap="square" rtlCol="0">
            <a:spAutoFit/>
          </a:bodyPr>
          <a:p>
            <a:r>
              <a:rPr lang="en-US" altLang="zh-CN" b="1">
                <a:solidFill>
                  <a:srgbClr val="FF0000"/>
                </a:solidFill>
              </a:rPr>
              <a:t>eth1:192.168.2.6</a:t>
            </a:r>
            <a:endParaRPr lang="en-US" altLang="zh-CN" b="1">
              <a:solidFill>
                <a:srgbClr val="FF0000"/>
              </a:solidFill>
            </a:endParaRPr>
          </a:p>
        </p:txBody>
      </p:sp>
      <p:sp>
        <p:nvSpPr>
          <p:cNvPr id="27" name="文本框 26"/>
          <p:cNvSpPr txBox="1"/>
          <p:nvPr/>
        </p:nvSpPr>
        <p:spPr>
          <a:xfrm>
            <a:off x="4340860" y="179070"/>
            <a:ext cx="2487930" cy="368300"/>
          </a:xfrm>
          <a:prstGeom prst="rect">
            <a:avLst/>
          </a:prstGeom>
          <a:noFill/>
        </p:spPr>
        <p:txBody>
          <a:bodyPr wrap="square" rtlCol="0">
            <a:spAutoFit/>
          </a:bodyPr>
          <a:p>
            <a:r>
              <a:rPr lang="en-US" altLang="zh-CN" b="1"/>
              <a:t>haproxy2</a:t>
            </a:r>
            <a:r>
              <a:rPr lang="zh-CN" altLang="en-US" b="1"/>
              <a:t>服务器</a:t>
            </a:r>
            <a:endParaRPr lang="zh-CN" altLang="en-US" b="1"/>
          </a:p>
        </p:txBody>
      </p:sp>
      <p:sp>
        <p:nvSpPr>
          <p:cNvPr id="28" name="文本框 27"/>
          <p:cNvSpPr txBox="1"/>
          <p:nvPr/>
        </p:nvSpPr>
        <p:spPr>
          <a:xfrm>
            <a:off x="4449445" y="547370"/>
            <a:ext cx="1985010" cy="368300"/>
          </a:xfrm>
          <a:prstGeom prst="rect">
            <a:avLst/>
          </a:prstGeom>
          <a:noFill/>
        </p:spPr>
        <p:txBody>
          <a:bodyPr wrap="square" rtlCol="0">
            <a:spAutoFit/>
          </a:bodyPr>
          <a:p>
            <a:r>
              <a:rPr lang="en-US" altLang="zh-CN" b="1">
                <a:solidFill>
                  <a:srgbClr val="FF0000"/>
                </a:solidFill>
              </a:rPr>
              <a:t>eth0:192.168.4.7</a:t>
            </a:r>
            <a:endParaRPr lang="en-US" altLang="zh-CN" b="1">
              <a:solidFill>
                <a:srgbClr val="FF0000"/>
              </a:solidFill>
            </a:endParaRPr>
          </a:p>
        </p:txBody>
      </p:sp>
      <p:sp>
        <p:nvSpPr>
          <p:cNvPr id="30" name="文本框 29"/>
          <p:cNvSpPr txBox="1"/>
          <p:nvPr/>
        </p:nvSpPr>
        <p:spPr>
          <a:xfrm>
            <a:off x="4423410" y="915670"/>
            <a:ext cx="2776855" cy="368300"/>
          </a:xfrm>
          <a:prstGeom prst="rect">
            <a:avLst/>
          </a:prstGeom>
          <a:noFill/>
        </p:spPr>
        <p:txBody>
          <a:bodyPr wrap="square" rtlCol="0">
            <a:spAutoFit/>
          </a:bodyPr>
          <a:p>
            <a:r>
              <a:rPr lang="en-US" altLang="zh-CN" b="1">
                <a:solidFill>
                  <a:srgbClr val="FF0000"/>
                </a:solidFill>
              </a:rPr>
              <a:t>eth1:192.168.2.7</a:t>
            </a:r>
            <a:endParaRPr lang="en-US" altLang="zh-CN" b="1">
              <a:solidFill>
                <a:srgbClr val="FF0000"/>
              </a:solidFill>
            </a:endParaRPr>
          </a:p>
        </p:txBody>
      </p:sp>
      <p:sp>
        <p:nvSpPr>
          <p:cNvPr id="31" name="文本框 30"/>
          <p:cNvSpPr txBox="1"/>
          <p:nvPr/>
        </p:nvSpPr>
        <p:spPr>
          <a:xfrm>
            <a:off x="6859270" y="1457325"/>
            <a:ext cx="1440180" cy="368300"/>
          </a:xfrm>
          <a:prstGeom prst="rect">
            <a:avLst/>
          </a:prstGeom>
          <a:noFill/>
        </p:spPr>
        <p:txBody>
          <a:bodyPr wrap="none" rtlCol="0">
            <a:spAutoFit/>
          </a:bodyPr>
          <a:p>
            <a:r>
              <a:rPr lang="en-US" altLang="zh-CN" b="1"/>
              <a:t>web1</a:t>
            </a:r>
            <a:r>
              <a:rPr lang="zh-CN" altLang="en-US" b="1"/>
              <a:t>服务器</a:t>
            </a:r>
            <a:endParaRPr lang="zh-CN" altLang="en-US" b="1"/>
          </a:p>
        </p:txBody>
      </p:sp>
      <p:sp>
        <p:nvSpPr>
          <p:cNvPr id="32" name="文本框 31"/>
          <p:cNvSpPr txBox="1"/>
          <p:nvPr/>
        </p:nvSpPr>
        <p:spPr>
          <a:xfrm>
            <a:off x="6729730" y="1825625"/>
            <a:ext cx="2258695" cy="368300"/>
          </a:xfrm>
          <a:prstGeom prst="rect">
            <a:avLst/>
          </a:prstGeom>
          <a:noFill/>
        </p:spPr>
        <p:txBody>
          <a:bodyPr wrap="square" rtlCol="0">
            <a:spAutoFit/>
          </a:bodyPr>
          <a:p>
            <a:r>
              <a:rPr lang="en-US" altLang="zh-CN" b="1">
                <a:solidFill>
                  <a:srgbClr val="FF0000"/>
                </a:solidFill>
              </a:rPr>
              <a:t>eth1:192.168.2.11</a:t>
            </a:r>
            <a:endParaRPr lang="en-US" altLang="zh-CN" b="1">
              <a:solidFill>
                <a:srgbClr val="FF0000"/>
              </a:solidFill>
            </a:endParaRPr>
          </a:p>
        </p:txBody>
      </p:sp>
      <p:sp>
        <p:nvSpPr>
          <p:cNvPr id="33" name="文本框 32"/>
          <p:cNvSpPr txBox="1"/>
          <p:nvPr/>
        </p:nvSpPr>
        <p:spPr>
          <a:xfrm>
            <a:off x="7026910" y="3565525"/>
            <a:ext cx="1440180" cy="368300"/>
          </a:xfrm>
          <a:prstGeom prst="rect">
            <a:avLst/>
          </a:prstGeom>
          <a:noFill/>
        </p:spPr>
        <p:txBody>
          <a:bodyPr wrap="none" rtlCol="0">
            <a:spAutoFit/>
          </a:bodyPr>
          <a:p>
            <a:r>
              <a:rPr lang="en-US" altLang="zh-CN" b="1"/>
              <a:t>web2</a:t>
            </a:r>
            <a:r>
              <a:rPr lang="zh-CN" altLang="en-US" b="1"/>
              <a:t>服务器</a:t>
            </a:r>
            <a:endParaRPr lang="zh-CN" altLang="en-US" b="1"/>
          </a:p>
        </p:txBody>
      </p:sp>
      <p:sp>
        <p:nvSpPr>
          <p:cNvPr id="34" name="文本框 33"/>
          <p:cNvSpPr txBox="1"/>
          <p:nvPr/>
        </p:nvSpPr>
        <p:spPr>
          <a:xfrm>
            <a:off x="6730365" y="3888105"/>
            <a:ext cx="2487295" cy="368300"/>
          </a:xfrm>
          <a:prstGeom prst="rect">
            <a:avLst/>
          </a:prstGeom>
          <a:noFill/>
        </p:spPr>
        <p:txBody>
          <a:bodyPr wrap="square" rtlCol="0">
            <a:spAutoFit/>
          </a:bodyPr>
          <a:p>
            <a:r>
              <a:rPr lang="en-US" altLang="zh-CN" b="1">
                <a:solidFill>
                  <a:srgbClr val="FF0000"/>
                </a:solidFill>
              </a:rPr>
              <a:t>eth1:192.168.2.12</a:t>
            </a:r>
            <a:endParaRPr lang="en-US" altLang="zh-CN" b="1">
              <a:solidFill>
                <a:srgbClr val="FF0000"/>
              </a:solidFill>
            </a:endParaRPr>
          </a:p>
        </p:txBody>
      </p:sp>
      <p:sp>
        <p:nvSpPr>
          <p:cNvPr id="35" name="文本框 34"/>
          <p:cNvSpPr txBox="1"/>
          <p:nvPr/>
        </p:nvSpPr>
        <p:spPr>
          <a:xfrm>
            <a:off x="6859270" y="6071235"/>
            <a:ext cx="1440180" cy="368300"/>
          </a:xfrm>
          <a:prstGeom prst="rect">
            <a:avLst/>
          </a:prstGeom>
          <a:noFill/>
        </p:spPr>
        <p:txBody>
          <a:bodyPr wrap="none" rtlCol="0">
            <a:spAutoFit/>
          </a:bodyPr>
          <a:p>
            <a:r>
              <a:rPr lang="en-US" altLang="zh-CN" b="1"/>
              <a:t>web2</a:t>
            </a:r>
            <a:r>
              <a:rPr lang="zh-CN" altLang="en-US" b="1"/>
              <a:t>服务器</a:t>
            </a:r>
            <a:endParaRPr lang="zh-CN" altLang="en-US" b="1"/>
          </a:p>
        </p:txBody>
      </p:sp>
      <p:sp>
        <p:nvSpPr>
          <p:cNvPr id="36" name="文本框 35"/>
          <p:cNvSpPr txBox="1"/>
          <p:nvPr/>
        </p:nvSpPr>
        <p:spPr>
          <a:xfrm>
            <a:off x="6828790" y="6483985"/>
            <a:ext cx="2062480" cy="368300"/>
          </a:xfrm>
          <a:prstGeom prst="rect">
            <a:avLst/>
          </a:prstGeom>
          <a:noFill/>
        </p:spPr>
        <p:txBody>
          <a:bodyPr wrap="none" rtlCol="0">
            <a:spAutoFit/>
          </a:bodyPr>
          <a:p>
            <a:r>
              <a:rPr lang="en-US" altLang="zh-CN" b="1">
                <a:solidFill>
                  <a:srgbClr val="FF0000"/>
                </a:solidFill>
              </a:rPr>
              <a:t>eth1:192.168.2.13</a:t>
            </a:r>
            <a:endParaRPr lang="en-US" altLang="zh-CN" b="1">
              <a:solidFill>
                <a:srgbClr val="FF0000"/>
              </a:solidFill>
            </a:endParaRPr>
          </a:p>
        </p:txBody>
      </p:sp>
      <p:sp>
        <p:nvSpPr>
          <p:cNvPr id="37" name="文本框 36"/>
          <p:cNvSpPr txBox="1"/>
          <p:nvPr/>
        </p:nvSpPr>
        <p:spPr>
          <a:xfrm>
            <a:off x="9578975" y="1762760"/>
            <a:ext cx="1211580" cy="368300"/>
          </a:xfrm>
          <a:prstGeom prst="rect">
            <a:avLst/>
          </a:prstGeom>
          <a:noFill/>
        </p:spPr>
        <p:txBody>
          <a:bodyPr wrap="none" rtlCol="0">
            <a:spAutoFit/>
          </a:bodyPr>
          <a:p>
            <a:r>
              <a:rPr lang="en-US" altLang="zh-CN" b="1"/>
              <a:t>nfs</a:t>
            </a:r>
            <a:r>
              <a:rPr lang="zh-CN" altLang="en-US" b="1"/>
              <a:t>服务器</a:t>
            </a:r>
            <a:endParaRPr lang="zh-CN" altLang="en-US" b="1"/>
          </a:p>
        </p:txBody>
      </p:sp>
      <p:sp>
        <p:nvSpPr>
          <p:cNvPr id="38" name="文本框 37"/>
          <p:cNvSpPr txBox="1"/>
          <p:nvPr/>
        </p:nvSpPr>
        <p:spPr>
          <a:xfrm>
            <a:off x="9639935" y="2160270"/>
            <a:ext cx="2062480" cy="368300"/>
          </a:xfrm>
          <a:prstGeom prst="rect">
            <a:avLst/>
          </a:prstGeom>
          <a:noFill/>
        </p:spPr>
        <p:txBody>
          <a:bodyPr wrap="none" rtlCol="0">
            <a:spAutoFit/>
          </a:bodyPr>
          <a:p>
            <a:r>
              <a:rPr lang="en-US" altLang="zh-CN" b="1">
                <a:solidFill>
                  <a:srgbClr val="FF0000"/>
                </a:solidFill>
              </a:rPr>
              <a:t>eth1:192.168.2.31</a:t>
            </a:r>
            <a:endParaRPr lang="en-US" altLang="zh-CN" b="1">
              <a:solidFill>
                <a:srgbClr val="FF0000"/>
              </a:solidFill>
            </a:endParaRPr>
          </a:p>
        </p:txBody>
      </p:sp>
      <p:sp>
        <p:nvSpPr>
          <p:cNvPr id="39" name="文本框 38"/>
          <p:cNvSpPr txBox="1"/>
          <p:nvPr/>
        </p:nvSpPr>
        <p:spPr>
          <a:xfrm>
            <a:off x="9670415" y="5643880"/>
            <a:ext cx="1529080" cy="368300"/>
          </a:xfrm>
          <a:prstGeom prst="rect">
            <a:avLst/>
          </a:prstGeom>
          <a:noFill/>
        </p:spPr>
        <p:txBody>
          <a:bodyPr wrap="none" rtlCol="0">
            <a:spAutoFit/>
          </a:bodyPr>
          <a:p>
            <a:r>
              <a:rPr lang="en-US" altLang="zh-CN" b="1"/>
              <a:t>mysql</a:t>
            </a:r>
            <a:r>
              <a:rPr lang="zh-CN" altLang="en-US" b="1"/>
              <a:t>服务器</a:t>
            </a:r>
            <a:endParaRPr lang="zh-CN" altLang="en-US" b="1"/>
          </a:p>
        </p:txBody>
      </p:sp>
      <p:sp>
        <p:nvSpPr>
          <p:cNvPr id="40" name="文本框 39"/>
          <p:cNvSpPr txBox="1"/>
          <p:nvPr/>
        </p:nvSpPr>
        <p:spPr>
          <a:xfrm>
            <a:off x="9639935" y="6011545"/>
            <a:ext cx="2146300" cy="368300"/>
          </a:xfrm>
          <a:prstGeom prst="rect">
            <a:avLst/>
          </a:prstGeom>
          <a:noFill/>
        </p:spPr>
        <p:txBody>
          <a:bodyPr wrap="square" rtlCol="0">
            <a:spAutoFit/>
          </a:bodyPr>
          <a:p>
            <a:r>
              <a:rPr lang="en-US" altLang="zh-CN" b="1">
                <a:solidFill>
                  <a:srgbClr val="FF0000"/>
                </a:solidFill>
              </a:rPr>
              <a:t>eth1:192.168.2.21</a:t>
            </a:r>
            <a:endParaRPr lang="en-US" altLang="zh-CN" b="1">
              <a:solidFill>
                <a:srgbClr val="FF0000"/>
              </a:solidFill>
            </a:endParaRPr>
          </a:p>
        </p:txBody>
      </p:sp>
      <p:sp>
        <p:nvSpPr>
          <p:cNvPr id="42" name="文本框 41"/>
          <p:cNvSpPr txBox="1"/>
          <p:nvPr/>
        </p:nvSpPr>
        <p:spPr>
          <a:xfrm>
            <a:off x="635" y="179070"/>
            <a:ext cx="4876800" cy="460375"/>
          </a:xfrm>
          <a:prstGeom prst="rect">
            <a:avLst/>
          </a:prstGeom>
          <a:noFill/>
        </p:spPr>
        <p:txBody>
          <a:bodyPr wrap="square" rtlCol="0">
            <a:spAutoFit/>
          </a:bodyPr>
          <a:p>
            <a:r>
              <a:rPr lang="zh-CN" altLang="en-US" sz="2400" b="1" u="sng"/>
              <a:t>拓扑图</a:t>
            </a:r>
            <a:endParaRPr lang="zh-CN" altLang="en-US" sz="2400" b="1" u="sng"/>
          </a:p>
        </p:txBody>
      </p:sp>
      <p:sp>
        <p:nvSpPr>
          <p:cNvPr id="3" name="文本框 2"/>
          <p:cNvSpPr txBox="1"/>
          <p:nvPr/>
        </p:nvSpPr>
        <p:spPr>
          <a:xfrm>
            <a:off x="2253615" y="4572635"/>
            <a:ext cx="2539365" cy="368300"/>
          </a:xfrm>
          <a:prstGeom prst="rect">
            <a:avLst/>
          </a:prstGeom>
          <a:noFill/>
        </p:spPr>
        <p:txBody>
          <a:bodyPr wrap="square" rtlCol="0">
            <a:spAutoFit/>
          </a:bodyPr>
          <a:p>
            <a:r>
              <a:rPr lang="en-US" altLang="zh-CN" b="1">
                <a:solidFill>
                  <a:srgbClr val="FF0000"/>
                </a:solidFill>
              </a:rPr>
              <a:t>eth1:192.168.4.6</a:t>
            </a:r>
            <a:endParaRPr lang="en-US" altLang="zh-CN" b="1">
              <a:solidFill>
                <a:srgbClr val="FF0000"/>
              </a:solidFill>
            </a:endParaRPr>
          </a:p>
        </p:txBody>
      </p:sp>
    </p:spTree>
    <p:custDataLst>
      <p:tags r:id="rId13"/>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518795" y="464185"/>
            <a:ext cx="4246880" cy="706755"/>
          </a:xfrm>
          <a:prstGeom prst="rect">
            <a:avLst/>
          </a:prstGeom>
          <a:noFill/>
        </p:spPr>
        <p:txBody>
          <a:bodyPr wrap="none" rtlCol="0">
            <a:spAutoFit/>
          </a:bodyPr>
          <a:p>
            <a:r>
              <a:rPr lang="zh-CN" altLang="en-US" sz="4000" b="1" u="sng"/>
              <a:t>代理服务器高可用</a:t>
            </a:r>
            <a:endParaRPr lang="zh-CN" altLang="en-US" sz="4000" b="1" u="sng"/>
          </a:p>
        </p:txBody>
      </p:sp>
      <p:sp>
        <p:nvSpPr>
          <p:cNvPr id="3" name="文本框 2"/>
          <p:cNvSpPr txBox="1"/>
          <p:nvPr/>
        </p:nvSpPr>
        <p:spPr>
          <a:xfrm>
            <a:off x="717550" y="1671320"/>
            <a:ext cx="7362190" cy="460375"/>
          </a:xfrm>
          <a:prstGeom prst="rect">
            <a:avLst/>
          </a:prstGeom>
          <a:noFill/>
        </p:spPr>
        <p:txBody>
          <a:bodyPr wrap="none" rtlCol="0">
            <a:spAutoFit/>
          </a:bodyPr>
          <a:p>
            <a:r>
              <a:rPr lang="en-US" altLang="zh-CN" sz="2400" b="1"/>
              <a:t>.</a:t>
            </a:r>
            <a:r>
              <a:rPr lang="zh-CN" altLang="en-US" sz="2400" b="1"/>
              <a:t>安装软件，手动修改配置文件（ 第二台代理服务器）</a:t>
            </a:r>
            <a:endParaRPr lang="zh-CN" altLang="en-US" sz="2400" b="1"/>
          </a:p>
        </p:txBody>
      </p:sp>
      <p:sp>
        <p:nvSpPr>
          <p:cNvPr id="4" name="文本框 3"/>
          <p:cNvSpPr txBox="1"/>
          <p:nvPr/>
        </p:nvSpPr>
        <p:spPr>
          <a:xfrm>
            <a:off x="718185" y="2312670"/>
            <a:ext cx="10278745" cy="2676525"/>
          </a:xfrm>
          <a:prstGeom prst="rect">
            <a:avLst/>
          </a:prstGeom>
          <a:noFill/>
        </p:spPr>
        <p:txBody>
          <a:bodyPr wrap="square" rtlCol="0" anchor="t">
            <a:spAutoFit/>
          </a:bodyPr>
          <a:p>
            <a:r>
              <a:rPr lang="zh-CN" altLang="en-US" sz="2400" b="1"/>
              <a:t>[root@proxy2 ~]# yum -y install haproxy  </a:t>
            </a:r>
            <a:r>
              <a:rPr lang="en-US" altLang="zh-CN" sz="2400" b="1"/>
              <a:t>#</a:t>
            </a:r>
            <a:r>
              <a:rPr lang="zh-CN" altLang="en-US" sz="2400" b="1"/>
              <a:t>安装</a:t>
            </a:r>
            <a:r>
              <a:rPr lang="en-US" altLang="zh-CN" sz="2400" b="1"/>
              <a:t>haproxy</a:t>
            </a:r>
            <a:r>
              <a:rPr lang="zh-CN" altLang="en-US" sz="2400" b="1"/>
              <a:t>软件</a:t>
            </a:r>
            <a:endParaRPr lang="zh-CN" altLang="en-US" sz="2400" b="1"/>
          </a:p>
          <a:p>
            <a:r>
              <a:rPr lang="zh-CN" altLang="en-US" sz="2400" b="1"/>
              <a:t>[root@proxy2 ~]# vim /etc/haproxy/haproxy.cfg </a:t>
            </a:r>
            <a:r>
              <a:rPr lang="en-US" altLang="zh-CN" sz="2400" b="1"/>
              <a:t>#</a:t>
            </a:r>
            <a:r>
              <a:rPr lang="zh-CN" altLang="en-US" sz="2400" b="1"/>
              <a:t>修改配置文件</a:t>
            </a:r>
            <a:endParaRPr lang="zh-CN" altLang="en-US" sz="2400" b="1"/>
          </a:p>
          <a:p>
            <a:r>
              <a:rPr lang="zh-CN" altLang="en-US" sz="2400" b="1"/>
              <a:t>listen wordpress *:80</a:t>
            </a:r>
            <a:endParaRPr lang="zh-CN" altLang="en-US" sz="2400" b="1"/>
          </a:p>
          <a:p>
            <a:r>
              <a:rPr lang="zh-CN" altLang="en-US" sz="2400" b="1"/>
              <a:t>  balance roundrobin</a:t>
            </a:r>
            <a:endParaRPr lang="zh-CN" altLang="en-US" sz="2400" b="1"/>
          </a:p>
          <a:p>
            <a:r>
              <a:rPr lang="zh-CN" altLang="en-US" sz="2400" b="1"/>
              <a:t>  server web1 192.168.2.11:80 check inter 2000 rise 2 fall 3</a:t>
            </a:r>
            <a:endParaRPr lang="zh-CN" altLang="en-US" sz="2400" b="1"/>
          </a:p>
          <a:p>
            <a:r>
              <a:rPr lang="zh-CN" altLang="en-US" sz="2400" b="1"/>
              <a:t>  server web2 192.168.2.12:80 check inter 2000 rise 2 fall 3</a:t>
            </a:r>
            <a:endParaRPr lang="zh-CN" altLang="en-US" sz="2400" b="1"/>
          </a:p>
          <a:p>
            <a:r>
              <a:rPr lang="zh-CN" altLang="en-US" sz="2400" b="1"/>
              <a:t>  server web3 192.168.2.13:80 check inter 2000 rise 2 fall 3</a:t>
            </a:r>
            <a:endParaRPr lang="zh-CN" altLang="en-US" sz="2400" b="1"/>
          </a:p>
        </p:txBody>
      </p:sp>
      <p:sp>
        <p:nvSpPr>
          <p:cNvPr id="5" name="文本框 4"/>
          <p:cNvSpPr txBox="1"/>
          <p:nvPr/>
        </p:nvSpPr>
        <p:spPr>
          <a:xfrm>
            <a:off x="824865" y="4989195"/>
            <a:ext cx="9886315" cy="829945"/>
          </a:xfrm>
          <a:prstGeom prst="rect">
            <a:avLst/>
          </a:prstGeom>
          <a:noFill/>
        </p:spPr>
        <p:txBody>
          <a:bodyPr wrap="square" rtlCol="0" anchor="t">
            <a:spAutoFit/>
          </a:bodyPr>
          <a:p>
            <a:r>
              <a:rPr lang="zh-CN" altLang="en-US" sz="2400" b="1"/>
              <a:t>[root@proxy2 ~]# systemctl start haproxy </a:t>
            </a:r>
            <a:r>
              <a:rPr lang="en-US" altLang="zh-CN" sz="2400" b="1"/>
              <a:t>#</a:t>
            </a:r>
            <a:r>
              <a:rPr lang="zh-CN" altLang="en-US" sz="2400" b="1"/>
              <a:t>启动</a:t>
            </a:r>
            <a:r>
              <a:rPr lang="en-US" altLang="zh-CN" sz="2400" b="1"/>
              <a:t>haproxy</a:t>
            </a:r>
            <a:r>
              <a:rPr lang="zh-CN" altLang="en-US" sz="2400" b="1"/>
              <a:t>服务。</a:t>
            </a:r>
            <a:endParaRPr lang="zh-CN" altLang="en-US" sz="2400" b="1"/>
          </a:p>
          <a:p>
            <a:r>
              <a:rPr lang="zh-CN" altLang="en-US" sz="2400" b="1"/>
              <a:t>[root@proxy2 ~]# systemctl enable haproxy  </a:t>
            </a:r>
            <a:r>
              <a:rPr lang="en-US" altLang="zh-CN" sz="2400" b="1"/>
              <a:t>#</a:t>
            </a:r>
            <a:r>
              <a:rPr lang="zh-CN" altLang="en-US" sz="2400" b="1"/>
              <a:t>设置开机自启</a:t>
            </a:r>
            <a:endParaRPr lang="zh-CN" altLang="en-US" sz="2400" b="1"/>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3" name="文本框 2"/>
          <p:cNvSpPr txBox="1"/>
          <p:nvPr/>
        </p:nvSpPr>
        <p:spPr>
          <a:xfrm>
            <a:off x="369570" y="334645"/>
            <a:ext cx="4020820" cy="706755"/>
          </a:xfrm>
          <a:prstGeom prst="rect">
            <a:avLst/>
          </a:prstGeom>
          <a:noFill/>
        </p:spPr>
        <p:txBody>
          <a:bodyPr wrap="none" rtlCol="0">
            <a:spAutoFit/>
          </a:bodyPr>
          <a:p>
            <a:r>
              <a:rPr lang="zh-CN" altLang="en-US" sz="4000" b="1" u="sng"/>
              <a:t>项目描述（续</a:t>
            </a:r>
            <a:r>
              <a:rPr lang="en-US" altLang="zh-CN" sz="4000" b="1" u="sng"/>
              <a:t>2</a:t>
            </a:r>
            <a:r>
              <a:rPr lang="zh-CN" altLang="en-US" sz="4000" b="1" u="sng"/>
              <a:t>）</a:t>
            </a:r>
            <a:endParaRPr lang="zh-CN" altLang="en-US" sz="4000" b="1" u="sng"/>
          </a:p>
        </p:txBody>
      </p:sp>
      <p:pic>
        <p:nvPicPr>
          <p:cNvPr id="4" name="图片 3" descr="2011734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47775" y="5441950"/>
            <a:ext cx="914400" cy="914400"/>
          </a:xfrm>
          <a:prstGeom prst="rect">
            <a:avLst/>
          </a:prstGeom>
        </p:spPr>
      </p:pic>
      <p:pic>
        <p:nvPicPr>
          <p:cNvPr id="2" name="图片 1" descr="1996186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325" y="2216785"/>
            <a:ext cx="6704965" cy="3387090"/>
          </a:xfrm>
          <a:prstGeom prst="rect">
            <a:avLst/>
          </a:prstGeom>
        </p:spPr>
      </p:pic>
      <p:sp>
        <p:nvSpPr>
          <p:cNvPr id="6" name="文本框 5"/>
          <p:cNvSpPr txBox="1"/>
          <p:nvPr/>
        </p:nvSpPr>
        <p:spPr>
          <a:xfrm>
            <a:off x="1247775" y="3134360"/>
            <a:ext cx="3142615" cy="1476375"/>
          </a:xfrm>
          <a:prstGeom prst="rect">
            <a:avLst/>
          </a:prstGeom>
          <a:noFill/>
        </p:spPr>
        <p:txBody>
          <a:bodyPr wrap="square" rtlCol="0">
            <a:spAutoFit/>
          </a:bodyPr>
          <a:p>
            <a:pPr algn="ctr"/>
            <a:r>
              <a:rPr lang="zh-CN" altLang="en-US">
                <a:sym typeface="+mn-ea"/>
              </a:rPr>
              <a:t>确定了建站的模板后就是运行的平台了，虽然当下最多的是</a:t>
            </a:r>
            <a:r>
              <a:rPr lang="en-US" altLang="zh-CN">
                <a:sym typeface="+mn-ea"/>
              </a:rPr>
              <a:t>LAMP</a:t>
            </a:r>
            <a:r>
              <a:rPr lang="zh-CN" altLang="en-US">
                <a:sym typeface="+mn-ea"/>
              </a:rPr>
              <a:t>，但是</a:t>
            </a:r>
            <a:r>
              <a:rPr lang="en-US" altLang="zh-CN">
                <a:sym typeface="+mn-ea"/>
              </a:rPr>
              <a:t>LNMP</a:t>
            </a:r>
            <a:r>
              <a:rPr lang="zh-CN" altLang="en-US">
                <a:sym typeface="+mn-ea"/>
              </a:rPr>
              <a:t>必将是未来的发展趋势。所以就选</a:t>
            </a:r>
            <a:r>
              <a:rPr lang="en-US" altLang="zh-CN">
                <a:sym typeface="+mn-ea"/>
              </a:rPr>
              <a:t>LNMP</a:t>
            </a:r>
            <a:r>
              <a:rPr lang="zh-CN" altLang="en-US">
                <a:sym typeface="+mn-ea"/>
              </a:rPr>
              <a:t>吧。</a:t>
            </a:r>
            <a:endParaRPr lang="zh-CN" altLang="en-US"/>
          </a:p>
        </p:txBody>
      </p:sp>
    </p:spTree>
    <p:custDataLst>
      <p:tags r:id="rId5"/>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167640" y="0"/>
            <a:ext cx="4124325" cy="706755"/>
          </a:xfrm>
          <a:prstGeom prst="rect">
            <a:avLst/>
          </a:prstGeom>
          <a:noFill/>
        </p:spPr>
        <p:txBody>
          <a:bodyPr wrap="square" rtlCol="0">
            <a:spAutoFit/>
          </a:bodyPr>
          <a:p>
            <a:r>
              <a:rPr lang="zh-CN" altLang="en-US" sz="4000" b="1" u="sng"/>
              <a:t>配置</a:t>
            </a:r>
            <a:r>
              <a:rPr lang="en-US" altLang="zh-CN" sz="4000" b="1" u="sng"/>
              <a:t>keepalived</a:t>
            </a:r>
            <a:endParaRPr lang="en-US" altLang="zh-CN" sz="4000" b="1" u="sng"/>
          </a:p>
        </p:txBody>
      </p:sp>
      <p:sp>
        <p:nvSpPr>
          <p:cNvPr id="3" name="文本框 2"/>
          <p:cNvSpPr txBox="1"/>
          <p:nvPr/>
        </p:nvSpPr>
        <p:spPr>
          <a:xfrm>
            <a:off x="167640" y="861695"/>
            <a:ext cx="6647180" cy="460375"/>
          </a:xfrm>
          <a:prstGeom prst="rect">
            <a:avLst/>
          </a:prstGeom>
          <a:noFill/>
        </p:spPr>
        <p:txBody>
          <a:bodyPr wrap="square" rtlCol="0">
            <a:spAutoFit/>
          </a:bodyPr>
          <a:p>
            <a:r>
              <a:rPr lang="en-US" altLang="zh-CN" sz="2400" b="1"/>
              <a:t>.</a:t>
            </a:r>
            <a:r>
              <a:rPr lang="zh-CN" altLang="en-US" sz="2400" b="1"/>
              <a:t>配置第一台代理服务器</a:t>
            </a:r>
            <a:endParaRPr lang="en-US" altLang="zh-CN" sz="2400" b="1"/>
          </a:p>
        </p:txBody>
      </p:sp>
      <p:sp>
        <p:nvSpPr>
          <p:cNvPr id="5" name="文本框 4"/>
          <p:cNvSpPr txBox="1"/>
          <p:nvPr/>
        </p:nvSpPr>
        <p:spPr>
          <a:xfrm>
            <a:off x="167005" y="1540510"/>
            <a:ext cx="11414760" cy="4523105"/>
          </a:xfrm>
          <a:prstGeom prst="rect">
            <a:avLst/>
          </a:prstGeom>
          <a:noFill/>
        </p:spPr>
        <p:txBody>
          <a:bodyPr wrap="square" rtlCol="0" anchor="t">
            <a:spAutoFit/>
          </a:bodyPr>
          <a:p>
            <a:r>
              <a:rPr lang="zh-CN" altLang="en-US" sz="2400" b="1"/>
              <a:t>[root@proxy ~]# yum install -y keepalived</a:t>
            </a:r>
            <a:endParaRPr lang="zh-CN" altLang="en-US" sz="2400" b="1"/>
          </a:p>
          <a:p>
            <a:r>
              <a:rPr lang="zh-CN" altLang="en-US" sz="2400" b="1"/>
              <a:t>[root@proxy ~]# vim /etc/keepalived/keepalived.conf</a:t>
            </a:r>
            <a:endParaRPr lang="zh-CN" altLang="en-US" sz="2400" b="1"/>
          </a:p>
          <a:p>
            <a:r>
              <a:rPr lang="zh-CN" altLang="en-US" sz="2400" b="1"/>
              <a:t>global_defs {</a:t>
            </a:r>
            <a:endParaRPr lang="zh-CN" altLang="en-US" sz="2400" b="1"/>
          </a:p>
          <a:p>
            <a:r>
              <a:rPr lang="zh-CN" altLang="en-US" sz="2400" b="1"/>
              <a:t>  router_id  proxy1                        //设置路由ID号</a:t>
            </a:r>
            <a:endParaRPr lang="zh-CN" altLang="en-US" sz="2400" b="1"/>
          </a:p>
          <a:p>
            <a:r>
              <a:rPr lang="zh-CN" altLang="en-US" sz="2400" b="1"/>
              <a:t>  vrrp_iptables                               //不添加任何防火墙规则</a:t>
            </a:r>
            <a:endParaRPr lang="zh-CN" altLang="en-US" sz="2400" b="1"/>
          </a:p>
          <a:p>
            <a:r>
              <a:rPr lang="zh-CN" altLang="en-US" sz="2400" b="1"/>
              <a:t>}</a:t>
            </a:r>
            <a:endParaRPr lang="zh-CN" altLang="en-US" sz="2400" b="1"/>
          </a:p>
          <a:p>
            <a:r>
              <a:rPr lang="zh-CN" altLang="en-US" sz="2400" b="1"/>
              <a:t>vrrp_instance VI_1 {</a:t>
            </a:r>
            <a:endParaRPr lang="zh-CN" altLang="en-US" sz="2400" b="1"/>
          </a:p>
          <a:p>
            <a:r>
              <a:rPr lang="zh-CN" altLang="en-US" sz="2400" b="1"/>
              <a:t>  state MASTER                         //主服务器为MASTER（备服务器需要修改为BACKUP）</a:t>
            </a:r>
            <a:endParaRPr lang="zh-CN" altLang="en-US" sz="2400" b="1"/>
          </a:p>
          <a:p>
            <a:r>
              <a:rPr lang="zh-CN" altLang="en-US" sz="2400" b="1"/>
              <a:t>  interface eth0                    //定义网络接口</a:t>
            </a:r>
            <a:endParaRPr lang="zh-CN" altLang="en-US" sz="2400" b="1"/>
          </a:p>
          <a:p>
            <a:r>
              <a:rPr lang="zh-CN" altLang="en-US" sz="2400" b="1"/>
              <a:t>  virtual_router_id 51                </a:t>
            </a:r>
            <a:endParaRPr lang="zh-CN" altLang="en-US" sz="2400" b="1"/>
          </a:p>
          <a:p>
            <a:r>
              <a:rPr lang="zh-CN" altLang="en-US" sz="2400" b="1"/>
              <a:t>  priority 100                     //服务器优先级,优先级高优先获取VIP（实验需要修改）</a:t>
            </a:r>
            <a:endParaRPr lang="zh-CN" altLang="en-US" sz="2400" b="1"/>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411480" y="464185"/>
            <a:ext cx="3315335" cy="460375"/>
          </a:xfrm>
          <a:prstGeom prst="rect">
            <a:avLst/>
          </a:prstGeom>
          <a:noFill/>
        </p:spPr>
        <p:txBody>
          <a:bodyPr wrap="none" rtlCol="0">
            <a:spAutoFit/>
          </a:bodyPr>
          <a:p>
            <a:r>
              <a:rPr lang="en-US" altLang="zh-CN" sz="2400" b="1"/>
              <a:t>.</a:t>
            </a:r>
            <a:r>
              <a:rPr lang="zh-CN" altLang="en-US" sz="2400" b="1"/>
              <a:t>修改配置文件（续一）</a:t>
            </a:r>
            <a:endParaRPr lang="zh-CN" altLang="en-US" sz="2400" b="1"/>
          </a:p>
        </p:txBody>
      </p:sp>
      <p:sp>
        <p:nvSpPr>
          <p:cNvPr id="3" name="文本框 2"/>
          <p:cNvSpPr txBox="1"/>
          <p:nvPr/>
        </p:nvSpPr>
        <p:spPr>
          <a:xfrm>
            <a:off x="563880" y="1138555"/>
            <a:ext cx="8696325" cy="3784600"/>
          </a:xfrm>
          <a:prstGeom prst="rect">
            <a:avLst/>
          </a:prstGeom>
          <a:noFill/>
        </p:spPr>
        <p:txBody>
          <a:bodyPr wrap="square" rtlCol="0" anchor="t">
            <a:spAutoFit/>
          </a:bodyPr>
          <a:p>
            <a:r>
              <a:rPr lang="zh-CN" altLang="en-US" sz="2400" b="1"/>
              <a:t>advert_int 1</a:t>
            </a:r>
            <a:endParaRPr lang="zh-CN" altLang="en-US" sz="2400" b="1"/>
          </a:p>
          <a:p>
            <a:r>
              <a:rPr lang="zh-CN" altLang="en-US" sz="2400" b="1"/>
              <a:t>  authentication {</a:t>
            </a:r>
            <a:endParaRPr lang="zh-CN" altLang="en-US" sz="2400" b="1"/>
          </a:p>
          <a:p>
            <a:r>
              <a:rPr lang="zh-CN" altLang="en-US" sz="2400" b="1"/>
              <a:t>    auth_type pass</a:t>
            </a:r>
            <a:endParaRPr lang="zh-CN" altLang="en-US" sz="2400" b="1"/>
          </a:p>
          <a:p>
            <a:r>
              <a:rPr lang="zh-CN" altLang="en-US" sz="2400" b="1"/>
              <a:t>    auth_pass 1111                       //主备服务器密码必须一致</a:t>
            </a:r>
            <a:endParaRPr lang="zh-CN" altLang="en-US" sz="2400" b="1"/>
          </a:p>
          <a:p>
            <a:r>
              <a:rPr lang="zh-CN" altLang="en-US" sz="2400" b="1"/>
              <a:t>  }</a:t>
            </a:r>
            <a:endParaRPr lang="zh-CN" altLang="en-US" sz="2400" b="1"/>
          </a:p>
          <a:p>
            <a:r>
              <a:rPr lang="zh-CN" altLang="en-US" sz="2400" b="1"/>
              <a:t>  virtual_ipaddress {                   //谁是主服务器谁获得该VIP（实验需要修改）</a:t>
            </a:r>
            <a:endParaRPr lang="zh-CN" altLang="en-US" sz="2400" b="1"/>
          </a:p>
          <a:p>
            <a:r>
              <a:rPr lang="zh-CN" altLang="en-US" sz="2400" b="1"/>
              <a:t>192.168.4.80 </a:t>
            </a:r>
            <a:endParaRPr lang="zh-CN" altLang="en-US" sz="2400" b="1"/>
          </a:p>
          <a:p>
            <a:r>
              <a:rPr lang="zh-CN" altLang="en-US" sz="2400" b="1"/>
              <a:t>}    </a:t>
            </a:r>
            <a:endParaRPr lang="zh-CN" altLang="en-US" sz="2400" b="1"/>
          </a:p>
          <a:p>
            <a:r>
              <a:rPr lang="zh-CN" altLang="en-US" sz="2400" b="1"/>
              <a:t>}</a:t>
            </a:r>
            <a:endParaRPr lang="zh-CN" altLang="en-US" sz="2400" b="1"/>
          </a:p>
        </p:txBody>
      </p:sp>
      <p:sp>
        <p:nvSpPr>
          <p:cNvPr id="4" name="文本框 3"/>
          <p:cNvSpPr txBox="1"/>
          <p:nvPr/>
        </p:nvSpPr>
        <p:spPr>
          <a:xfrm>
            <a:off x="563880" y="5312410"/>
            <a:ext cx="9673590" cy="460375"/>
          </a:xfrm>
          <a:prstGeom prst="rect">
            <a:avLst/>
          </a:prstGeom>
          <a:noFill/>
        </p:spPr>
        <p:txBody>
          <a:bodyPr wrap="square" rtlCol="0" anchor="t">
            <a:spAutoFit/>
          </a:bodyPr>
          <a:p>
            <a:r>
              <a:rPr lang="zh-CN" altLang="en-US" sz="2400" b="1"/>
              <a:t>[root@proxy ~]# systemctl start keepalived </a:t>
            </a:r>
            <a:r>
              <a:rPr lang="en-US" altLang="zh-CN" sz="2400" b="1"/>
              <a:t>#</a:t>
            </a:r>
            <a:r>
              <a:rPr lang="zh-CN" altLang="en-US" sz="2400" b="1"/>
              <a:t>启动</a:t>
            </a:r>
            <a:r>
              <a:rPr lang="en-US" altLang="zh-CN" sz="2400" b="1"/>
              <a:t>keepalived</a:t>
            </a:r>
            <a:r>
              <a:rPr lang="zh-CN" altLang="en-US" sz="2400" b="1"/>
              <a:t>服务。</a:t>
            </a:r>
            <a:endParaRPr lang="zh-CN" altLang="en-US" sz="2400" b="1"/>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320040" y="403225"/>
            <a:ext cx="6929120" cy="706755"/>
          </a:xfrm>
          <a:prstGeom prst="rect">
            <a:avLst/>
          </a:prstGeom>
          <a:noFill/>
        </p:spPr>
        <p:txBody>
          <a:bodyPr wrap="none" rtlCol="0">
            <a:spAutoFit/>
          </a:bodyPr>
          <a:p>
            <a:r>
              <a:rPr lang="zh-CN" altLang="en-US" sz="4000" b="1" u="sng"/>
              <a:t>配置第二台代理服务器</a:t>
            </a:r>
            <a:r>
              <a:rPr lang="en-US" altLang="zh-CN" sz="4000" b="1" u="sng"/>
              <a:t>proxy2</a:t>
            </a:r>
            <a:endParaRPr lang="en-US" altLang="zh-CN" sz="4000" b="1" u="sng"/>
          </a:p>
        </p:txBody>
      </p:sp>
      <p:sp>
        <p:nvSpPr>
          <p:cNvPr id="3" name="文本框 2"/>
          <p:cNvSpPr txBox="1"/>
          <p:nvPr/>
        </p:nvSpPr>
        <p:spPr>
          <a:xfrm>
            <a:off x="502285" y="1220470"/>
            <a:ext cx="11492865" cy="4523105"/>
          </a:xfrm>
          <a:prstGeom prst="rect">
            <a:avLst/>
          </a:prstGeom>
          <a:noFill/>
        </p:spPr>
        <p:txBody>
          <a:bodyPr wrap="square" rtlCol="0" anchor="t">
            <a:spAutoFit/>
          </a:bodyPr>
          <a:p>
            <a:r>
              <a:rPr lang="zh-CN" altLang="en-US" sz="2400" b="1"/>
              <a:t>[root@proxy2 ~]# yum install -y keepalived</a:t>
            </a:r>
            <a:endParaRPr lang="zh-CN" altLang="en-US" sz="2400" b="1"/>
          </a:p>
          <a:p>
            <a:r>
              <a:rPr lang="zh-CN" altLang="en-US" sz="2400" b="1"/>
              <a:t>[root@proxy2 ~]# vim /etc/keepalived/keepalived.conf</a:t>
            </a:r>
            <a:endParaRPr lang="zh-CN" altLang="en-US" sz="2400" b="1"/>
          </a:p>
          <a:p>
            <a:r>
              <a:rPr lang="zh-CN" altLang="en-US" sz="2400" b="1"/>
              <a:t>global_defs {</a:t>
            </a:r>
            <a:endParaRPr lang="zh-CN" altLang="en-US" sz="2400" b="1"/>
          </a:p>
          <a:p>
            <a:r>
              <a:rPr lang="zh-CN" altLang="en-US" sz="2400" b="1"/>
              <a:t>  router_id  proxy2                        //设置路由ID号</a:t>
            </a:r>
            <a:endParaRPr lang="zh-CN" altLang="en-US" sz="2400" b="1"/>
          </a:p>
          <a:p>
            <a:r>
              <a:rPr lang="zh-CN" altLang="en-US" sz="2400" b="1"/>
              <a:t>vrrp_iptables                               //不添加任何防火墙规则</a:t>
            </a:r>
            <a:endParaRPr lang="zh-CN" altLang="en-US" sz="2400" b="1"/>
          </a:p>
          <a:p>
            <a:r>
              <a:rPr lang="zh-CN" altLang="en-US" sz="2400" b="1"/>
              <a:t>}</a:t>
            </a:r>
            <a:endParaRPr lang="zh-CN" altLang="en-US" sz="2400" b="1"/>
          </a:p>
          <a:p>
            <a:r>
              <a:rPr lang="zh-CN" altLang="en-US" sz="2400" b="1"/>
              <a:t>vrrp_instance VI_1 {</a:t>
            </a:r>
            <a:endParaRPr lang="zh-CN" altLang="en-US" sz="2400" b="1"/>
          </a:p>
          <a:p>
            <a:r>
              <a:rPr lang="zh-CN" altLang="en-US" sz="2400" b="1"/>
              <a:t>  state BACKUP                         //主服务器为MASTER（备服务器需要修改为BACKUP）</a:t>
            </a:r>
            <a:endParaRPr lang="zh-CN" altLang="en-US" sz="2400" b="1"/>
          </a:p>
          <a:p>
            <a:r>
              <a:rPr lang="zh-CN" altLang="en-US" sz="2400" b="1"/>
              <a:t>  interface eth0                    //定义网络接口</a:t>
            </a:r>
            <a:endParaRPr lang="zh-CN" altLang="en-US" sz="2400" b="1"/>
          </a:p>
          <a:p>
            <a:r>
              <a:rPr lang="zh-CN" altLang="en-US" sz="2400" b="1"/>
              <a:t>  virtual_router_id 51                </a:t>
            </a:r>
            <a:endParaRPr lang="zh-CN" altLang="en-US" sz="2400" b="1"/>
          </a:p>
          <a:p>
            <a:r>
              <a:rPr lang="zh-CN" altLang="en-US" sz="2400" b="1"/>
              <a:t>  priority 50                         //服务器优先级,优先级高优先获取VIP</a:t>
            </a:r>
            <a:endParaRPr lang="zh-CN" altLang="en-US" sz="2400" b="1"/>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304800" y="327660"/>
            <a:ext cx="5653405" cy="460375"/>
          </a:xfrm>
          <a:prstGeom prst="rect">
            <a:avLst/>
          </a:prstGeom>
          <a:noFill/>
        </p:spPr>
        <p:txBody>
          <a:bodyPr wrap="square" rtlCol="0">
            <a:spAutoFit/>
          </a:bodyPr>
          <a:p>
            <a:r>
              <a:rPr lang="en-US" altLang="zh-CN" sz="2400" b="1"/>
              <a:t>. </a:t>
            </a:r>
            <a:r>
              <a:rPr lang="zh-CN" altLang="en-US" sz="2400" b="1"/>
              <a:t>修改配置文件（续一）</a:t>
            </a:r>
            <a:endParaRPr lang="zh-CN" altLang="en-US" sz="2400" b="1"/>
          </a:p>
        </p:txBody>
      </p:sp>
      <p:sp>
        <p:nvSpPr>
          <p:cNvPr id="3" name="文本框 2"/>
          <p:cNvSpPr txBox="1"/>
          <p:nvPr/>
        </p:nvSpPr>
        <p:spPr>
          <a:xfrm>
            <a:off x="304800" y="1002030"/>
            <a:ext cx="10299700" cy="3415030"/>
          </a:xfrm>
          <a:prstGeom prst="rect">
            <a:avLst/>
          </a:prstGeom>
          <a:noFill/>
        </p:spPr>
        <p:txBody>
          <a:bodyPr wrap="square" rtlCol="0" anchor="t">
            <a:spAutoFit/>
          </a:bodyPr>
          <a:p>
            <a:r>
              <a:rPr lang="zh-CN" altLang="en-US" sz="2400" b="1"/>
              <a:t>advert_int 1</a:t>
            </a:r>
            <a:endParaRPr lang="zh-CN" altLang="en-US" sz="2400" b="1"/>
          </a:p>
          <a:p>
            <a:r>
              <a:rPr lang="zh-CN" altLang="en-US" sz="2400" b="1"/>
              <a:t>  authentication {</a:t>
            </a:r>
            <a:endParaRPr lang="zh-CN" altLang="en-US" sz="2400" b="1"/>
          </a:p>
          <a:p>
            <a:r>
              <a:rPr lang="zh-CN" altLang="en-US" sz="2400" b="1"/>
              <a:t>    auth_type pass</a:t>
            </a:r>
            <a:endParaRPr lang="zh-CN" altLang="en-US" sz="2400" b="1"/>
          </a:p>
          <a:p>
            <a:r>
              <a:rPr lang="zh-CN" altLang="en-US" sz="2400" b="1"/>
              <a:t>    auth_pass 1111                       //主备服务器密码必须一致</a:t>
            </a:r>
            <a:endParaRPr lang="zh-CN" altLang="en-US" sz="2400" b="1"/>
          </a:p>
          <a:p>
            <a:r>
              <a:rPr lang="zh-CN" altLang="en-US" sz="2400" b="1"/>
              <a:t>  }</a:t>
            </a:r>
            <a:endParaRPr lang="zh-CN" altLang="en-US" sz="2400" b="1"/>
          </a:p>
          <a:p>
            <a:r>
              <a:rPr lang="zh-CN" altLang="en-US" sz="2400" b="1"/>
              <a:t>  virtual_ipaddress {                   //谁是主服务器谁获得该VIP</a:t>
            </a:r>
            <a:endParaRPr lang="zh-CN" altLang="en-US" sz="2400" b="1"/>
          </a:p>
          <a:p>
            <a:r>
              <a:rPr lang="zh-CN" altLang="en-US" sz="2400" b="1"/>
              <a:t>192.168.4.80 </a:t>
            </a:r>
            <a:endParaRPr lang="zh-CN" altLang="en-US" sz="2400" b="1"/>
          </a:p>
          <a:p>
            <a:r>
              <a:rPr lang="zh-CN" altLang="en-US" sz="2400" b="1"/>
              <a:t>}    </a:t>
            </a:r>
            <a:endParaRPr lang="zh-CN" altLang="en-US" sz="2400" b="1"/>
          </a:p>
          <a:p>
            <a:r>
              <a:rPr lang="zh-CN" altLang="en-US" sz="2400" b="1"/>
              <a:t>}</a:t>
            </a:r>
            <a:endParaRPr lang="zh-CN" altLang="en-US" sz="2400" b="1"/>
          </a:p>
        </p:txBody>
      </p:sp>
      <p:sp>
        <p:nvSpPr>
          <p:cNvPr id="4" name="文本框 3"/>
          <p:cNvSpPr txBox="1"/>
          <p:nvPr/>
        </p:nvSpPr>
        <p:spPr>
          <a:xfrm>
            <a:off x="304800" y="5137785"/>
            <a:ext cx="6955155" cy="829945"/>
          </a:xfrm>
          <a:prstGeom prst="rect">
            <a:avLst/>
          </a:prstGeom>
          <a:noFill/>
        </p:spPr>
        <p:txBody>
          <a:bodyPr wrap="square" rtlCol="0" anchor="t">
            <a:spAutoFit/>
          </a:bodyPr>
          <a:p>
            <a:r>
              <a:rPr lang="zh-CN" altLang="en-US" sz="2400" b="1"/>
              <a:t>[root@proxy2 ~]# systemctl start keepalived </a:t>
            </a:r>
            <a:r>
              <a:rPr lang="en-US" altLang="zh-CN" sz="2400" b="1"/>
              <a:t>#</a:t>
            </a:r>
            <a:r>
              <a:rPr lang="zh-CN" altLang="en-US" sz="2400" b="1"/>
              <a:t>启动</a:t>
            </a:r>
            <a:r>
              <a:rPr lang="en-US" altLang="zh-CN" sz="2400" b="1"/>
              <a:t>keepalived</a:t>
            </a:r>
            <a:r>
              <a:rPr lang="zh-CN" altLang="en-US" sz="2400" b="1"/>
              <a:t>服务</a:t>
            </a:r>
            <a:endParaRPr lang="zh-CN" altLang="en-US" sz="2400" b="1"/>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259080" y="403225"/>
            <a:ext cx="4304030" cy="706755"/>
          </a:xfrm>
          <a:prstGeom prst="rect">
            <a:avLst/>
          </a:prstGeom>
          <a:noFill/>
        </p:spPr>
        <p:txBody>
          <a:bodyPr wrap="none" rtlCol="0">
            <a:spAutoFit/>
          </a:bodyPr>
          <a:p>
            <a:r>
              <a:rPr lang="zh-CN" altLang="en-US" sz="4000" b="1" u="sng"/>
              <a:t>修改</a:t>
            </a:r>
            <a:r>
              <a:rPr lang="en-US" altLang="zh-CN" sz="4000" b="1" u="sng"/>
              <a:t>DNS</a:t>
            </a:r>
            <a:r>
              <a:rPr lang="zh-CN" altLang="en-US" sz="4000" b="1" u="sng"/>
              <a:t>解析记录</a:t>
            </a:r>
            <a:endParaRPr lang="zh-CN" altLang="en-US" sz="4000" b="1" u="sng"/>
          </a:p>
        </p:txBody>
      </p:sp>
      <p:sp>
        <p:nvSpPr>
          <p:cNvPr id="3" name="文本框 2"/>
          <p:cNvSpPr txBox="1"/>
          <p:nvPr/>
        </p:nvSpPr>
        <p:spPr>
          <a:xfrm>
            <a:off x="258445" y="1037590"/>
            <a:ext cx="11278235" cy="4154170"/>
          </a:xfrm>
          <a:prstGeom prst="rect">
            <a:avLst/>
          </a:prstGeom>
          <a:noFill/>
        </p:spPr>
        <p:txBody>
          <a:bodyPr wrap="square" rtlCol="0" anchor="t">
            <a:spAutoFit/>
          </a:bodyPr>
          <a:p>
            <a:r>
              <a:rPr lang="zh-CN" altLang="en-US" sz="2400" b="1"/>
              <a:t>[root@</a:t>
            </a:r>
            <a:r>
              <a:rPr lang="en-US" altLang="zh-CN" sz="2400" b="1"/>
              <a:t>dns</a:t>
            </a:r>
            <a:r>
              <a:rPr lang="zh-CN" altLang="en-US" sz="2400" b="1"/>
              <a:t> ~]# vim /var/named/lab.com.zone</a:t>
            </a:r>
            <a:endParaRPr lang="zh-CN" altLang="en-US" sz="2400" b="1"/>
          </a:p>
          <a:p>
            <a:r>
              <a:rPr lang="zh-CN" altLang="en-US" sz="2400" b="1"/>
              <a:t>$TTL 1D</a:t>
            </a:r>
            <a:endParaRPr lang="zh-CN" altLang="en-US" sz="2400" b="1"/>
          </a:p>
          <a:p>
            <a:r>
              <a:rPr lang="zh-CN" altLang="en-US" sz="2400" b="1"/>
              <a:t>@       IN SOA  @ rname.invalid. (</a:t>
            </a:r>
            <a:endParaRPr lang="zh-CN" altLang="en-US" sz="2400" b="1"/>
          </a:p>
          <a:p>
            <a:r>
              <a:rPr lang="zh-CN" altLang="en-US" sz="2400" b="1"/>
              <a:t>                                        0       ; serial</a:t>
            </a:r>
            <a:endParaRPr lang="zh-CN" altLang="en-US" sz="2400" b="1"/>
          </a:p>
          <a:p>
            <a:r>
              <a:rPr lang="zh-CN" altLang="en-US" sz="2400" b="1"/>
              <a:t>                                        1D      ; refresh</a:t>
            </a:r>
            <a:endParaRPr lang="zh-CN" altLang="en-US" sz="2400" b="1"/>
          </a:p>
          <a:p>
            <a:r>
              <a:rPr lang="zh-CN" altLang="en-US" sz="2400" b="1"/>
              <a:t>                                        1H      ; retry</a:t>
            </a:r>
            <a:endParaRPr lang="zh-CN" altLang="en-US" sz="2400" b="1"/>
          </a:p>
          <a:p>
            <a:r>
              <a:rPr lang="zh-CN" altLang="en-US" sz="2400" b="1"/>
              <a:t>                                        1W      ; expire</a:t>
            </a:r>
            <a:endParaRPr lang="zh-CN" altLang="en-US" sz="2400" b="1"/>
          </a:p>
          <a:p>
            <a:r>
              <a:rPr lang="zh-CN" altLang="en-US" sz="2400" b="1"/>
              <a:t>                                        3H )    ; minimum</a:t>
            </a:r>
            <a:endParaRPr lang="zh-CN" altLang="en-US" sz="2400" b="1"/>
          </a:p>
          <a:p>
            <a:r>
              <a:rPr lang="zh-CN" altLang="en-US" sz="2400" b="1"/>
              <a:t>@       NS      dns.lab.com. </a:t>
            </a:r>
            <a:r>
              <a:rPr lang="en-US" altLang="zh-CN" sz="2400" b="1"/>
              <a:t>#</a:t>
            </a:r>
            <a:r>
              <a:rPr lang="zh-CN" altLang="en-US" sz="2400" b="1"/>
              <a:t>声明</a:t>
            </a:r>
            <a:r>
              <a:rPr lang="en-US" altLang="zh-CN" sz="2400" b="1"/>
              <a:t>lab.com</a:t>
            </a:r>
            <a:r>
              <a:rPr lang="zh-CN" altLang="en-US" sz="2400" b="1"/>
              <a:t>这个域名由</a:t>
            </a:r>
            <a:r>
              <a:rPr lang="en-US" altLang="zh-CN" sz="2400" b="1"/>
              <a:t>dns</a:t>
            </a:r>
            <a:r>
              <a:rPr lang="zh-CN" altLang="en-US" sz="2400" b="1"/>
              <a:t>负责</a:t>
            </a:r>
            <a:endParaRPr lang="zh-CN" altLang="en-US" sz="2400" b="1"/>
          </a:p>
          <a:p>
            <a:r>
              <a:rPr lang="zh-CN" altLang="en-US" sz="2400" b="1"/>
              <a:t>dns     A       192.168.</a:t>
            </a:r>
            <a:r>
              <a:rPr lang="en-US" altLang="zh-CN" sz="2400" b="1"/>
              <a:t>2</a:t>
            </a:r>
            <a:r>
              <a:rPr lang="zh-CN" altLang="en-US" sz="2400" b="1"/>
              <a:t>.5 </a:t>
            </a:r>
            <a:r>
              <a:rPr lang="en-US" altLang="zh-CN" sz="2400" b="1"/>
              <a:t>#</a:t>
            </a:r>
            <a:r>
              <a:rPr lang="zh-CN" altLang="en-US" sz="2400" b="1"/>
              <a:t>指定</a:t>
            </a:r>
            <a:r>
              <a:rPr lang="en-US" altLang="zh-CN" sz="2400" b="1"/>
              <a:t>dns</a:t>
            </a:r>
            <a:r>
              <a:rPr lang="zh-CN" altLang="en-US" sz="2400" b="1"/>
              <a:t>的</a:t>
            </a:r>
            <a:r>
              <a:rPr lang="en-US" altLang="zh-CN" sz="2400" b="1"/>
              <a:t>ip</a:t>
            </a:r>
            <a:r>
              <a:rPr lang="zh-CN" altLang="en-US" sz="2400" b="1"/>
              <a:t>地址为</a:t>
            </a:r>
            <a:r>
              <a:rPr lang="en-US" altLang="zh-CN" sz="2400" b="1"/>
              <a:t>192.168.2.5</a:t>
            </a:r>
            <a:endParaRPr lang="zh-CN" altLang="en-US" sz="2400" b="1"/>
          </a:p>
          <a:p>
            <a:r>
              <a:rPr lang="zh-CN" altLang="en-US" sz="2400" b="1"/>
              <a:t>www     A       192.168.4.80</a:t>
            </a:r>
            <a:endParaRPr lang="zh-CN" altLang="en-US" sz="2400" b="1"/>
          </a:p>
        </p:txBody>
      </p:sp>
      <p:sp>
        <p:nvSpPr>
          <p:cNvPr id="4" name="文本框 3"/>
          <p:cNvSpPr txBox="1"/>
          <p:nvPr/>
        </p:nvSpPr>
        <p:spPr>
          <a:xfrm>
            <a:off x="259080" y="5504180"/>
            <a:ext cx="7184390" cy="829945"/>
          </a:xfrm>
          <a:prstGeom prst="rect">
            <a:avLst/>
          </a:prstGeom>
          <a:noFill/>
        </p:spPr>
        <p:txBody>
          <a:bodyPr wrap="square" rtlCol="0" anchor="t">
            <a:spAutoFit/>
          </a:bodyPr>
          <a:p>
            <a:r>
              <a:rPr lang="zh-CN" altLang="en-US" sz="2400" b="1"/>
              <a:t>[root@proxy ~]# systemctl restart named </a:t>
            </a:r>
            <a:r>
              <a:rPr lang="en-US" altLang="zh-CN" sz="2400" b="1"/>
              <a:t>#</a:t>
            </a:r>
            <a:r>
              <a:rPr lang="zh-CN" altLang="en-US" sz="2400" b="1"/>
              <a:t>启动服务</a:t>
            </a:r>
            <a:endParaRPr lang="zh-CN" altLang="en-US" sz="2400" b="1"/>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213360" y="357505"/>
            <a:ext cx="3909060" cy="706755"/>
          </a:xfrm>
          <a:prstGeom prst="rect">
            <a:avLst/>
          </a:prstGeom>
          <a:noFill/>
        </p:spPr>
        <p:txBody>
          <a:bodyPr wrap="none" rtlCol="0">
            <a:spAutoFit/>
          </a:bodyPr>
          <a:p>
            <a:r>
              <a:rPr lang="en-US" altLang="zh-CN" sz="4000" b="1" u="sng">
                <a:solidFill>
                  <a:schemeClr val="tx1"/>
                </a:solidFill>
              </a:rPr>
              <a:t>ceph</a:t>
            </a:r>
            <a:r>
              <a:rPr lang="zh-CN" altLang="en-US" sz="4000" b="1" u="sng">
                <a:solidFill>
                  <a:schemeClr val="tx1"/>
                </a:solidFill>
              </a:rPr>
              <a:t>分布式储存</a:t>
            </a:r>
            <a:endParaRPr lang="zh-CN" altLang="en-US" sz="4000" b="1" u="sng">
              <a:solidFill>
                <a:schemeClr val="tx1"/>
              </a:solidFill>
            </a:endParaRPr>
          </a:p>
        </p:txBody>
      </p:sp>
      <p:sp>
        <p:nvSpPr>
          <p:cNvPr id="3" name="文本框 2"/>
          <p:cNvSpPr txBox="1"/>
          <p:nvPr/>
        </p:nvSpPr>
        <p:spPr>
          <a:xfrm>
            <a:off x="213360" y="3352165"/>
            <a:ext cx="3761740" cy="460375"/>
          </a:xfrm>
          <a:prstGeom prst="rect">
            <a:avLst/>
          </a:prstGeom>
          <a:noFill/>
        </p:spPr>
        <p:txBody>
          <a:bodyPr wrap="square" rtlCol="0">
            <a:spAutoFit/>
          </a:bodyPr>
          <a:p>
            <a:r>
              <a:rPr lang="en-US" altLang="zh-CN" sz="2400" b="1"/>
              <a:t>ceph</a:t>
            </a:r>
            <a:r>
              <a:rPr lang="zh-CN" altLang="en-US" sz="2400" b="1"/>
              <a:t>分布式储存</a:t>
            </a:r>
            <a:endParaRPr lang="zh-CN" altLang="en-US" sz="2400" b="1"/>
          </a:p>
        </p:txBody>
      </p:sp>
      <p:sp>
        <p:nvSpPr>
          <p:cNvPr id="4" name="文本框 3"/>
          <p:cNvSpPr txBox="1"/>
          <p:nvPr/>
        </p:nvSpPr>
        <p:spPr>
          <a:xfrm>
            <a:off x="3681095" y="1518285"/>
            <a:ext cx="1402080" cy="460375"/>
          </a:xfrm>
          <a:prstGeom prst="rect">
            <a:avLst/>
          </a:prstGeom>
          <a:noFill/>
        </p:spPr>
        <p:txBody>
          <a:bodyPr wrap="none" rtlCol="0">
            <a:spAutoFit/>
          </a:bodyPr>
          <a:p>
            <a:r>
              <a:rPr lang="zh-CN" altLang="en-US" sz="2400" b="1"/>
              <a:t>项目背景</a:t>
            </a:r>
            <a:endParaRPr lang="zh-CN" altLang="en-US" sz="2400" b="1"/>
          </a:p>
        </p:txBody>
      </p:sp>
      <p:sp>
        <p:nvSpPr>
          <p:cNvPr id="5" name="文本框 4"/>
          <p:cNvSpPr txBox="1"/>
          <p:nvPr/>
        </p:nvSpPr>
        <p:spPr>
          <a:xfrm>
            <a:off x="3406140" y="2785745"/>
            <a:ext cx="2713990" cy="460375"/>
          </a:xfrm>
          <a:prstGeom prst="rect">
            <a:avLst/>
          </a:prstGeom>
          <a:noFill/>
        </p:spPr>
        <p:txBody>
          <a:bodyPr wrap="square" rtlCol="0">
            <a:spAutoFit/>
          </a:bodyPr>
          <a:p>
            <a:r>
              <a:rPr lang="zh-CN" altLang="en-US" sz="2400" b="1"/>
              <a:t>部署存储服务器</a:t>
            </a:r>
            <a:endParaRPr lang="zh-CN" altLang="en-US" sz="2400" b="1"/>
          </a:p>
        </p:txBody>
      </p:sp>
      <p:sp>
        <p:nvSpPr>
          <p:cNvPr id="6" name="文本框 5"/>
          <p:cNvSpPr txBox="1"/>
          <p:nvPr/>
        </p:nvSpPr>
        <p:spPr>
          <a:xfrm>
            <a:off x="3406140" y="5215890"/>
            <a:ext cx="1890395" cy="460375"/>
          </a:xfrm>
          <a:prstGeom prst="rect">
            <a:avLst/>
          </a:prstGeom>
          <a:noFill/>
        </p:spPr>
        <p:txBody>
          <a:bodyPr wrap="square" rtlCol="0">
            <a:spAutoFit/>
          </a:bodyPr>
          <a:p>
            <a:r>
              <a:rPr lang="zh-CN" altLang="en-US" sz="2400" b="1"/>
              <a:t>迁移数据</a:t>
            </a:r>
            <a:endParaRPr lang="zh-CN" altLang="en-US" sz="2400" b="1"/>
          </a:p>
        </p:txBody>
      </p:sp>
      <p:sp>
        <p:nvSpPr>
          <p:cNvPr id="7" name="文本框 6"/>
          <p:cNvSpPr txBox="1"/>
          <p:nvPr/>
        </p:nvSpPr>
        <p:spPr>
          <a:xfrm>
            <a:off x="7089140" y="1518285"/>
            <a:ext cx="3281680" cy="460375"/>
          </a:xfrm>
          <a:prstGeom prst="rect">
            <a:avLst/>
          </a:prstGeom>
          <a:noFill/>
        </p:spPr>
        <p:txBody>
          <a:bodyPr wrap="square" rtlCol="0">
            <a:spAutoFit/>
          </a:bodyPr>
          <a:p>
            <a:r>
              <a:rPr lang="zh-CN" altLang="en-US" sz="2400" b="1"/>
              <a:t>项目描述</a:t>
            </a:r>
            <a:endParaRPr lang="zh-CN" altLang="en-US" sz="2400" b="1"/>
          </a:p>
        </p:txBody>
      </p:sp>
      <p:sp>
        <p:nvSpPr>
          <p:cNvPr id="9" name="文本框 8"/>
          <p:cNvSpPr txBox="1"/>
          <p:nvPr/>
        </p:nvSpPr>
        <p:spPr>
          <a:xfrm>
            <a:off x="7194550" y="2417445"/>
            <a:ext cx="1097280" cy="460375"/>
          </a:xfrm>
          <a:prstGeom prst="rect">
            <a:avLst/>
          </a:prstGeom>
          <a:noFill/>
        </p:spPr>
        <p:txBody>
          <a:bodyPr wrap="none" rtlCol="0">
            <a:spAutoFit/>
          </a:bodyPr>
          <a:p>
            <a:r>
              <a:rPr lang="zh-CN" altLang="en-US" sz="2400" b="1"/>
              <a:t>拓扑图</a:t>
            </a:r>
            <a:endParaRPr lang="zh-CN" altLang="en-US" sz="2400" b="1"/>
          </a:p>
        </p:txBody>
      </p:sp>
      <p:sp>
        <p:nvSpPr>
          <p:cNvPr id="10" name="文本框 9"/>
          <p:cNvSpPr txBox="1"/>
          <p:nvPr/>
        </p:nvSpPr>
        <p:spPr>
          <a:xfrm>
            <a:off x="7195185" y="3030855"/>
            <a:ext cx="1402080" cy="460375"/>
          </a:xfrm>
          <a:prstGeom prst="rect">
            <a:avLst/>
          </a:prstGeom>
          <a:noFill/>
        </p:spPr>
        <p:txBody>
          <a:bodyPr wrap="none" rtlCol="0">
            <a:spAutoFit/>
          </a:bodyPr>
          <a:p>
            <a:r>
              <a:rPr lang="zh-CN" altLang="en-US" sz="2400" b="1"/>
              <a:t>环境准备</a:t>
            </a:r>
            <a:endParaRPr lang="zh-CN" altLang="en-US" sz="2400" b="1"/>
          </a:p>
        </p:txBody>
      </p:sp>
      <p:sp>
        <p:nvSpPr>
          <p:cNvPr id="11" name="文本框 10"/>
          <p:cNvSpPr txBox="1"/>
          <p:nvPr/>
        </p:nvSpPr>
        <p:spPr>
          <a:xfrm>
            <a:off x="7179945" y="3565525"/>
            <a:ext cx="3027680" cy="460375"/>
          </a:xfrm>
          <a:prstGeom prst="rect">
            <a:avLst/>
          </a:prstGeom>
          <a:noFill/>
        </p:spPr>
        <p:txBody>
          <a:bodyPr wrap="none" rtlCol="0">
            <a:spAutoFit/>
          </a:bodyPr>
          <a:p>
            <a:r>
              <a:rPr lang="zh-CN" altLang="en-US" sz="2400" b="1"/>
              <a:t>部署</a:t>
            </a:r>
            <a:r>
              <a:rPr lang="en-US" altLang="zh-CN" sz="2400" b="1"/>
              <a:t>ceph</a:t>
            </a:r>
            <a:r>
              <a:rPr lang="zh-CN" altLang="en-US" sz="2400" b="1"/>
              <a:t>储存服务器</a:t>
            </a:r>
            <a:endParaRPr lang="zh-CN" altLang="en-US" sz="2400" b="1"/>
          </a:p>
        </p:txBody>
      </p:sp>
      <p:sp>
        <p:nvSpPr>
          <p:cNvPr id="12" name="文本框 11"/>
          <p:cNvSpPr txBox="1"/>
          <p:nvPr/>
        </p:nvSpPr>
        <p:spPr>
          <a:xfrm>
            <a:off x="7348220" y="4298950"/>
            <a:ext cx="2011680" cy="460375"/>
          </a:xfrm>
          <a:prstGeom prst="rect">
            <a:avLst/>
          </a:prstGeom>
          <a:noFill/>
        </p:spPr>
        <p:txBody>
          <a:bodyPr wrap="none" rtlCol="0">
            <a:spAutoFit/>
          </a:bodyPr>
          <a:p>
            <a:r>
              <a:rPr lang="zh-CN" altLang="en-US" sz="2400" b="1"/>
              <a:t>文件系统共享</a:t>
            </a:r>
            <a:endParaRPr lang="zh-CN" altLang="en-US" sz="2400" b="1"/>
          </a:p>
        </p:txBody>
      </p:sp>
      <p:sp>
        <p:nvSpPr>
          <p:cNvPr id="13" name="文本框 12"/>
          <p:cNvSpPr txBox="1"/>
          <p:nvPr/>
        </p:nvSpPr>
        <p:spPr>
          <a:xfrm>
            <a:off x="7118985" y="5093335"/>
            <a:ext cx="1706880" cy="460375"/>
          </a:xfrm>
          <a:prstGeom prst="rect">
            <a:avLst/>
          </a:prstGeom>
          <a:noFill/>
        </p:spPr>
        <p:txBody>
          <a:bodyPr wrap="none" rtlCol="0">
            <a:spAutoFit/>
          </a:bodyPr>
          <a:p>
            <a:r>
              <a:rPr lang="zh-CN" altLang="en-US" sz="2400" b="1"/>
              <a:t>备份旧数据</a:t>
            </a:r>
            <a:endParaRPr lang="zh-CN" altLang="en-US" sz="2400" b="1"/>
          </a:p>
        </p:txBody>
      </p:sp>
      <p:sp>
        <p:nvSpPr>
          <p:cNvPr id="14" name="文本框 13"/>
          <p:cNvSpPr txBox="1"/>
          <p:nvPr/>
        </p:nvSpPr>
        <p:spPr>
          <a:xfrm>
            <a:off x="7164705" y="5735320"/>
            <a:ext cx="2418080" cy="460375"/>
          </a:xfrm>
          <a:prstGeom prst="rect">
            <a:avLst/>
          </a:prstGeom>
          <a:noFill/>
        </p:spPr>
        <p:txBody>
          <a:bodyPr wrap="none" rtlCol="0">
            <a:spAutoFit/>
          </a:bodyPr>
          <a:p>
            <a:r>
              <a:rPr lang="zh-CN" altLang="en-US" sz="2400" b="1">
                <a:solidFill>
                  <a:schemeClr val="tx1"/>
                </a:solidFill>
              </a:rPr>
              <a:t>迁移数据至</a:t>
            </a:r>
            <a:r>
              <a:rPr lang="en-US" altLang="zh-CN" sz="2400" b="1">
                <a:solidFill>
                  <a:schemeClr val="tx1"/>
                </a:solidFill>
              </a:rPr>
              <a:t>ceph</a:t>
            </a:r>
            <a:endParaRPr lang="en-US" altLang="zh-CN" sz="2400" b="1">
              <a:solidFill>
                <a:schemeClr val="tx1"/>
              </a:solidFill>
            </a:endParaRPr>
          </a:p>
        </p:txBody>
      </p:sp>
      <p:pic>
        <p:nvPicPr>
          <p:cNvPr id="15" name="图片 14" descr="19983587"/>
          <p:cNvPicPr>
            <a:picLocks noChangeAspect="1"/>
          </p:cNvPicPr>
          <p:nvPr/>
        </p:nvPicPr>
        <p:blipFill>
          <a:blip r:embed="rId1"/>
          <a:stretch>
            <a:fillRect/>
          </a:stretch>
        </p:blipFill>
        <p:spPr>
          <a:xfrm>
            <a:off x="0" y="0"/>
            <a:ext cx="914400" cy="914400"/>
          </a:xfrm>
          <a:prstGeom prst="rect">
            <a:avLst/>
          </a:prstGeom>
        </p:spPr>
      </p:pic>
      <p:cxnSp>
        <p:nvCxnSpPr>
          <p:cNvPr id="18" name="直接箭头连接符 17"/>
          <p:cNvCxnSpPr/>
          <p:nvPr/>
        </p:nvCxnSpPr>
        <p:spPr>
          <a:xfrm>
            <a:off x="5193665" y="1778000"/>
            <a:ext cx="14820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9" idx="1"/>
          </p:cNvCxnSpPr>
          <p:nvPr/>
        </p:nvCxnSpPr>
        <p:spPr>
          <a:xfrm flipV="1">
            <a:off x="5835650" y="2647950"/>
            <a:ext cx="1358900" cy="306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697855" y="3199130"/>
            <a:ext cx="1329055" cy="914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5591175" y="3458845"/>
            <a:ext cx="1466850" cy="381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12" idx="1"/>
          </p:cNvCxnSpPr>
          <p:nvPr/>
        </p:nvCxnSpPr>
        <p:spPr>
          <a:xfrm>
            <a:off x="5407660" y="3565525"/>
            <a:ext cx="1940560" cy="9639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4872990" y="5460365"/>
            <a:ext cx="2169795" cy="137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4949190" y="5857240"/>
            <a:ext cx="2016760" cy="1073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2505075" y="3902075"/>
            <a:ext cx="763905" cy="13747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2734310" y="3030855"/>
            <a:ext cx="580390" cy="427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2443480" y="1991995"/>
            <a:ext cx="1115695" cy="12223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10" name="图片 9" descr="1996186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607685" y="356870"/>
            <a:ext cx="3418840" cy="3418840"/>
          </a:xfrm>
          <a:prstGeom prst="rect">
            <a:avLst/>
          </a:prstGeom>
        </p:spPr>
      </p:pic>
      <p:sp>
        <p:nvSpPr>
          <p:cNvPr id="2" name="文本框 1"/>
          <p:cNvSpPr txBox="1"/>
          <p:nvPr/>
        </p:nvSpPr>
        <p:spPr>
          <a:xfrm>
            <a:off x="274320" y="219710"/>
            <a:ext cx="2214880" cy="706755"/>
          </a:xfrm>
          <a:prstGeom prst="rect">
            <a:avLst/>
          </a:prstGeom>
          <a:noFill/>
        </p:spPr>
        <p:txBody>
          <a:bodyPr wrap="none" rtlCol="0">
            <a:spAutoFit/>
          </a:bodyPr>
          <a:p>
            <a:r>
              <a:rPr lang="zh-CN" altLang="en-US" sz="4000" b="1" u="sng"/>
              <a:t>项目背景</a:t>
            </a:r>
            <a:endParaRPr lang="zh-CN" altLang="en-US" sz="4000" b="1" u="sng"/>
          </a:p>
        </p:txBody>
      </p:sp>
      <p:sp>
        <p:nvSpPr>
          <p:cNvPr id="3" name="文本框 2"/>
          <p:cNvSpPr txBox="1"/>
          <p:nvPr/>
        </p:nvSpPr>
        <p:spPr>
          <a:xfrm>
            <a:off x="396240" y="1197610"/>
            <a:ext cx="2265680" cy="460375"/>
          </a:xfrm>
          <a:prstGeom prst="rect">
            <a:avLst/>
          </a:prstGeom>
          <a:noFill/>
        </p:spPr>
        <p:txBody>
          <a:bodyPr wrap="none" rtlCol="0">
            <a:spAutoFit/>
          </a:bodyPr>
          <a:p>
            <a:r>
              <a:rPr lang="en-US" altLang="zh-CN" sz="2400" b="1"/>
              <a:t>.</a:t>
            </a:r>
            <a:r>
              <a:rPr lang="zh-CN" altLang="en-US" sz="2400" b="1"/>
              <a:t>项目描述（</a:t>
            </a:r>
            <a:r>
              <a:rPr lang="en-US" altLang="zh-CN" sz="2400" b="1"/>
              <a:t>1</a:t>
            </a:r>
            <a:r>
              <a:rPr lang="zh-CN" altLang="en-US" sz="2400" b="1"/>
              <a:t>）</a:t>
            </a:r>
            <a:endParaRPr lang="zh-CN" altLang="en-US" sz="2400" b="1"/>
          </a:p>
        </p:txBody>
      </p:sp>
      <p:pic>
        <p:nvPicPr>
          <p:cNvPr id="4" name="图片 3" descr="20117341"/>
          <p:cNvPicPr>
            <a:picLocks noChangeAspect="1"/>
          </p:cNvPicPr>
          <p:nvPr/>
        </p:nvPicPr>
        <p:blipFill>
          <a:blip r:embed="rId3"/>
          <a:stretch>
            <a:fillRect/>
          </a:stretch>
        </p:blipFill>
        <p:spPr>
          <a:xfrm>
            <a:off x="274320" y="3681730"/>
            <a:ext cx="914400" cy="914400"/>
          </a:xfrm>
          <a:prstGeom prst="rect">
            <a:avLst/>
          </a:prstGeom>
        </p:spPr>
      </p:pic>
      <p:pic>
        <p:nvPicPr>
          <p:cNvPr id="5" name="图片 4" descr="20117321"/>
          <p:cNvPicPr>
            <a:picLocks noChangeAspect="1"/>
          </p:cNvPicPr>
          <p:nvPr/>
        </p:nvPicPr>
        <p:blipFill>
          <a:blip r:embed="rId4"/>
          <a:stretch>
            <a:fillRect/>
          </a:stretch>
        </p:blipFill>
        <p:spPr>
          <a:xfrm>
            <a:off x="8630285" y="3063875"/>
            <a:ext cx="914400" cy="914400"/>
          </a:xfrm>
          <a:prstGeom prst="rect">
            <a:avLst/>
          </a:prstGeom>
        </p:spPr>
      </p:pic>
      <p:sp>
        <p:nvSpPr>
          <p:cNvPr id="6" name="文本框 5"/>
          <p:cNvSpPr txBox="1"/>
          <p:nvPr/>
        </p:nvSpPr>
        <p:spPr>
          <a:xfrm>
            <a:off x="1328420" y="3978275"/>
            <a:ext cx="1783080" cy="368300"/>
          </a:xfrm>
          <a:prstGeom prst="rect">
            <a:avLst/>
          </a:prstGeom>
          <a:noFill/>
        </p:spPr>
        <p:txBody>
          <a:bodyPr wrap="none" rtlCol="0">
            <a:spAutoFit/>
          </a:bodyPr>
          <a:p>
            <a:r>
              <a:rPr lang="zh-CN" altLang="en-US"/>
              <a:t>好！我想想办法</a:t>
            </a:r>
            <a:endParaRPr lang="zh-CN" altLang="en-US"/>
          </a:p>
        </p:txBody>
      </p:sp>
      <p:sp>
        <p:nvSpPr>
          <p:cNvPr id="7" name="文本框 6"/>
          <p:cNvSpPr txBox="1"/>
          <p:nvPr/>
        </p:nvSpPr>
        <p:spPr>
          <a:xfrm>
            <a:off x="5835015" y="1043305"/>
            <a:ext cx="4497705" cy="1198880"/>
          </a:xfrm>
          <a:prstGeom prst="rect">
            <a:avLst/>
          </a:prstGeom>
          <a:noFill/>
        </p:spPr>
        <p:txBody>
          <a:bodyPr wrap="square" rtlCol="0">
            <a:spAutoFit/>
          </a:bodyPr>
          <a:p>
            <a:r>
              <a:rPr lang="zh-CN" altLang="en-US"/>
              <a:t>目前分布式技术越来越成熟</a:t>
            </a:r>
            <a:endParaRPr lang="zh-CN" altLang="en-US"/>
          </a:p>
          <a:p>
            <a:r>
              <a:rPr lang="zh-CN" altLang="en-US"/>
              <a:t>我们希望用眼下的博客系统</a:t>
            </a:r>
            <a:endParaRPr lang="zh-CN" altLang="en-US"/>
          </a:p>
          <a:p>
            <a:r>
              <a:rPr lang="zh-CN" altLang="en-US"/>
              <a:t>作为试点，你看可以用哪种</a:t>
            </a:r>
            <a:endParaRPr lang="zh-CN" altLang="en-US"/>
          </a:p>
          <a:p>
            <a:r>
              <a:rPr lang="zh-CN" altLang="en-US"/>
              <a:t>分布式技术替代</a:t>
            </a:r>
            <a:r>
              <a:rPr lang="en-US" altLang="zh-CN"/>
              <a:t>NFS</a:t>
            </a:r>
            <a:r>
              <a:rPr lang="zh-CN" altLang="en-US"/>
              <a:t>。</a:t>
            </a:r>
            <a:endParaRPr lang="zh-CN" altLang="en-US"/>
          </a:p>
        </p:txBody>
      </p:sp>
      <p:pic>
        <p:nvPicPr>
          <p:cNvPr id="11" name="图片 10" descr="365586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6670" y="3537585"/>
            <a:ext cx="1983740" cy="1571625"/>
          </a:xfrm>
          <a:prstGeom prst="rect">
            <a:avLst/>
          </a:prstGeom>
        </p:spPr>
      </p:pic>
    </p:spTree>
    <p:custDataLst>
      <p:tags r:id="rId7"/>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9" name="图片 8" descr="1996185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507605" y="2673350"/>
            <a:ext cx="2226945" cy="1511935"/>
          </a:xfrm>
          <a:prstGeom prst="rect">
            <a:avLst/>
          </a:prstGeom>
        </p:spPr>
      </p:pic>
      <p:sp>
        <p:nvSpPr>
          <p:cNvPr id="2" name="文本框 1"/>
          <p:cNvSpPr txBox="1"/>
          <p:nvPr/>
        </p:nvSpPr>
        <p:spPr>
          <a:xfrm>
            <a:off x="243840" y="280670"/>
            <a:ext cx="2265680" cy="460375"/>
          </a:xfrm>
          <a:prstGeom prst="rect">
            <a:avLst/>
          </a:prstGeom>
          <a:noFill/>
        </p:spPr>
        <p:txBody>
          <a:bodyPr wrap="none" rtlCol="0">
            <a:spAutoFit/>
          </a:bodyPr>
          <a:p>
            <a:r>
              <a:rPr lang="en-US" altLang="zh-CN" sz="2400" b="1"/>
              <a:t>.</a:t>
            </a:r>
            <a:r>
              <a:rPr lang="zh-CN" altLang="en-US" sz="2400" b="1"/>
              <a:t>项目描述（</a:t>
            </a:r>
            <a:r>
              <a:rPr lang="en-US" altLang="zh-CN" sz="2400" b="1"/>
              <a:t>2</a:t>
            </a:r>
            <a:r>
              <a:rPr lang="zh-CN" altLang="en-US" sz="2400" b="1"/>
              <a:t>）</a:t>
            </a:r>
            <a:endParaRPr lang="zh-CN" altLang="en-US" sz="2400" b="1"/>
          </a:p>
        </p:txBody>
      </p:sp>
      <p:pic>
        <p:nvPicPr>
          <p:cNvPr id="3" name="图片 2" descr="20117341"/>
          <p:cNvPicPr>
            <a:picLocks noChangeAspect="1"/>
          </p:cNvPicPr>
          <p:nvPr/>
        </p:nvPicPr>
        <p:blipFill>
          <a:blip r:embed="rId3"/>
          <a:stretch>
            <a:fillRect/>
          </a:stretch>
        </p:blipFill>
        <p:spPr>
          <a:xfrm>
            <a:off x="570230" y="2673350"/>
            <a:ext cx="914400" cy="914400"/>
          </a:xfrm>
          <a:prstGeom prst="rect">
            <a:avLst/>
          </a:prstGeom>
        </p:spPr>
      </p:pic>
      <p:sp>
        <p:nvSpPr>
          <p:cNvPr id="4" name="文本框 3"/>
          <p:cNvSpPr txBox="1"/>
          <p:nvPr/>
        </p:nvSpPr>
        <p:spPr>
          <a:xfrm>
            <a:off x="1622425" y="1464310"/>
            <a:ext cx="5055870" cy="922020"/>
          </a:xfrm>
          <a:prstGeom prst="rect">
            <a:avLst/>
          </a:prstGeom>
          <a:noFill/>
        </p:spPr>
        <p:txBody>
          <a:bodyPr wrap="square" rtlCol="0">
            <a:spAutoFit/>
          </a:bodyPr>
          <a:p>
            <a:r>
              <a:rPr lang="zh-CN" altLang="en-US" b="1"/>
              <a:t>目前的分布式存储有</a:t>
            </a:r>
            <a:r>
              <a:rPr lang="en-US" altLang="zh-CN" b="1"/>
              <a:t>ceph</a:t>
            </a:r>
            <a:endParaRPr lang="en-US" altLang="zh-CN" b="1"/>
          </a:p>
          <a:p>
            <a:r>
              <a:rPr lang="zh-CN" altLang="en-US" b="1"/>
              <a:t>、</a:t>
            </a:r>
            <a:r>
              <a:rPr lang="en-US" altLang="zh-CN" b="1"/>
              <a:t>GlusterFS</a:t>
            </a:r>
            <a:r>
              <a:rPr lang="zh-CN" altLang="en-US" b="1"/>
              <a:t>、</a:t>
            </a:r>
            <a:r>
              <a:rPr lang="en-US" altLang="zh-CN" b="1"/>
              <a:t>swift</a:t>
            </a:r>
            <a:r>
              <a:rPr lang="zh-CN" altLang="en-US" b="1"/>
              <a:t>、</a:t>
            </a:r>
            <a:r>
              <a:rPr lang="en-US" altLang="zh-CN" b="1"/>
              <a:t>HDFS</a:t>
            </a:r>
            <a:endParaRPr lang="en-US" altLang="zh-CN" b="1"/>
          </a:p>
          <a:p>
            <a:r>
              <a:rPr lang="zh-CN" altLang="en-US" b="1"/>
              <a:t>、</a:t>
            </a:r>
            <a:r>
              <a:rPr lang="en-US" altLang="zh-CN" b="1"/>
              <a:t>FastDFS</a:t>
            </a:r>
            <a:r>
              <a:rPr lang="zh-CN" altLang="en-US" b="1"/>
              <a:t>等等。</a:t>
            </a:r>
            <a:endParaRPr lang="zh-CN" altLang="en-US" b="1"/>
          </a:p>
        </p:txBody>
      </p:sp>
      <p:pic>
        <p:nvPicPr>
          <p:cNvPr id="5" name="图片 4" descr="365574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4760" y="1151890"/>
            <a:ext cx="3681730" cy="1845310"/>
          </a:xfrm>
          <a:prstGeom prst="rect">
            <a:avLst/>
          </a:prstGeom>
        </p:spPr>
      </p:pic>
      <p:pic>
        <p:nvPicPr>
          <p:cNvPr id="6" name="图片 5" descr="20117321"/>
          <p:cNvPicPr>
            <a:picLocks noChangeAspect="1"/>
          </p:cNvPicPr>
          <p:nvPr/>
        </p:nvPicPr>
        <p:blipFill>
          <a:blip r:embed="rId6"/>
          <a:stretch>
            <a:fillRect/>
          </a:stretch>
        </p:blipFill>
        <p:spPr>
          <a:xfrm>
            <a:off x="9949180" y="3479165"/>
            <a:ext cx="914400" cy="914400"/>
          </a:xfrm>
          <a:prstGeom prst="rect">
            <a:avLst/>
          </a:prstGeom>
        </p:spPr>
      </p:pic>
      <p:sp>
        <p:nvSpPr>
          <p:cNvPr id="7" name="文本框 6"/>
          <p:cNvSpPr txBox="1"/>
          <p:nvPr/>
        </p:nvSpPr>
        <p:spPr>
          <a:xfrm>
            <a:off x="7729855" y="3244850"/>
            <a:ext cx="1783080" cy="368300"/>
          </a:xfrm>
          <a:prstGeom prst="rect">
            <a:avLst/>
          </a:prstGeom>
          <a:noFill/>
        </p:spPr>
        <p:txBody>
          <a:bodyPr wrap="none" rtlCol="0">
            <a:spAutoFit/>
          </a:bodyPr>
          <a:p>
            <a:r>
              <a:rPr lang="zh-CN" altLang="en-US"/>
              <a:t>那你准备用哪种</a:t>
            </a:r>
            <a:endParaRPr lang="zh-CN" altLang="en-US"/>
          </a:p>
        </p:txBody>
      </p:sp>
      <p:pic>
        <p:nvPicPr>
          <p:cNvPr id="10" name="图片 9" descr="20117341"/>
          <p:cNvPicPr>
            <a:picLocks noChangeAspect="1"/>
          </p:cNvPicPr>
          <p:nvPr/>
        </p:nvPicPr>
        <p:blipFill>
          <a:blip r:embed="rId3"/>
          <a:stretch>
            <a:fillRect/>
          </a:stretch>
        </p:blipFill>
        <p:spPr>
          <a:xfrm>
            <a:off x="570230" y="5574030"/>
            <a:ext cx="914400" cy="914400"/>
          </a:xfrm>
          <a:prstGeom prst="rect">
            <a:avLst/>
          </a:prstGeom>
        </p:spPr>
      </p:pic>
      <p:sp>
        <p:nvSpPr>
          <p:cNvPr id="12" name="文本框 11"/>
          <p:cNvSpPr txBox="1"/>
          <p:nvPr/>
        </p:nvSpPr>
        <p:spPr>
          <a:xfrm>
            <a:off x="1908810" y="4375150"/>
            <a:ext cx="2087880" cy="1198880"/>
          </a:xfrm>
          <a:prstGeom prst="rect">
            <a:avLst/>
          </a:prstGeom>
          <a:noFill/>
        </p:spPr>
        <p:txBody>
          <a:bodyPr wrap="none" rtlCol="0">
            <a:spAutoFit/>
          </a:bodyPr>
          <a:p>
            <a:r>
              <a:rPr lang="zh-CN" altLang="en-US" b="1"/>
              <a:t>经过比较</a:t>
            </a:r>
            <a:r>
              <a:rPr lang="en-US" altLang="zh-CN" b="1"/>
              <a:t>ceph</a:t>
            </a:r>
            <a:endParaRPr lang="en-US" altLang="zh-CN" b="1"/>
          </a:p>
          <a:p>
            <a:r>
              <a:rPr lang="zh-CN" altLang="en-US" b="1"/>
              <a:t>支持的储存方式</a:t>
            </a:r>
            <a:endParaRPr lang="zh-CN" altLang="en-US" b="1"/>
          </a:p>
          <a:p>
            <a:r>
              <a:rPr lang="zh-CN" altLang="en-US" b="1"/>
              <a:t>种类多、就选</a:t>
            </a:r>
            <a:r>
              <a:rPr lang="en-US" altLang="zh-CN" b="1"/>
              <a:t>ceph</a:t>
            </a:r>
            <a:endParaRPr lang="en-US" altLang="zh-CN" b="1"/>
          </a:p>
          <a:p>
            <a:r>
              <a:rPr lang="zh-CN" altLang="en-US" b="1"/>
              <a:t>吧。</a:t>
            </a:r>
            <a:endParaRPr lang="zh-CN" altLang="en-US" b="1"/>
          </a:p>
        </p:txBody>
      </p:sp>
      <p:pic>
        <p:nvPicPr>
          <p:cNvPr id="13" name="图片 12" descr="365586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60805" y="4184650"/>
            <a:ext cx="2961640" cy="1872615"/>
          </a:xfrm>
          <a:prstGeom prst="rect">
            <a:avLst/>
          </a:prstGeom>
        </p:spPr>
      </p:pic>
    </p:spTree>
    <p:custDataLst>
      <p:tags r:id="rId9"/>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100000">
              <a:srgbClr val="B3CED5"/>
            </a:gs>
            <a:gs pos="0">
              <a:srgbClr val="DDE3D8"/>
            </a:gs>
          </a:gsLst>
          <a:lin scaled="1"/>
        </a:gradFill>
        <a:effectLst/>
      </p:bgPr>
    </p:bg>
    <p:spTree>
      <p:nvGrpSpPr>
        <p:cNvPr id="1" name=""/>
        <p:cNvGrpSpPr/>
        <p:nvPr/>
      </p:nvGrpSpPr>
      <p:grpSpPr/>
      <p:sp>
        <p:nvSpPr>
          <p:cNvPr id="23" name="流程图: 终止 22"/>
          <p:cNvSpPr/>
          <p:nvPr/>
        </p:nvSpPr>
        <p:spPr>
          <a:xfrm rot="16200000">
            <a:off x="2862580" y="2541270"/>
            <a:ext cx="3422015" cy="1126490"/>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流程图: 终止 19"/>
          <p:cNvSpPr/>
          <p:nvPr/>
        </p:nvSpPr>
        <p:spPr>
          <a:xfrm rot="5400000">
            <a:off x="5104130" y="2236470"/>
            <a:ext cx="4564380" cy="1910080"/>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流程图: 可选过程 17"/>
          <p:cNvSpPr/>
          <p:nvPr/>
        </p:nvSpPr>
        <p:spPr>
          <a:xfrm rot="5400000">
            <a:off x="8719185" y="1892300"/>
            <a:ext cx="3736975" cy="2239645"/>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350520" y="448945"/>
            <a:ext cx="4840605" cy="460375"/>
          </a:xfrm>
          <a:prstGeom prst="rect">
            <a:avLst/>
          </a:prstGeom>
          <a:noFill/>
        </p:spPr>
        <p:txBody>
          <a:bodyPr wrap="none" rtlCol="0">
            <a:spAutoFit/>
          </a:bodyPr>
          <a:p>
            <a:r>
              <a:rPr lang="zh-CN" altLang="en-US" sz="2400" b="1" u="sng"/>
              <a:t>拓扑图（以</a:t>
            </a:r>
            <a:r>
              <a:rPr lang="en-US" altLang="zh-CN" sz="2400" b="1" u="sng"/>
              <a:t>192.168.2.0</a:t>
            </a:r>
            <a:r>
              <a:rPr lang="zh-CN" altLang="en-US" sz="2400" b="1" u="sng"/>
              <a:t>网段实验</a:t>
            </a:r>
            <a:r>
              <a:rPr lang="zh-CN" altLang="en-US" sz="2400" b="1" u="sng"/>
              <a:t>）</a:t>
            </a:r>
            <a:endParaRPr lang="zh-CN" altLang="en-US" sz="2400" b="1" u="sng"/>
          </a:p>
        </p:txBody>
      </p:sp>
      <p:pic>
        <p:nvPicPr>
          <p:cNvPr id="3" name="图片 2" descr="453252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50520" y="2484755"/>
            <a:ext cx="914400" cy="914400"/>
          </a:xfrm>
          <a:prstGeom prst="rect">
            <a:avLst/>
          </a:prstGeom>
        </p:spPr>
      </p:pic>
      <p:pic>
        <p:nvPicPr>
          <p:cNvPr id="4" name="图片 3" descr="2020715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48890" y="2615565"/>
            <a:ext cx="914400" cy="914400"/>
          </a:xfrm>
          <a:prstGeom prst="rect">
            <a:avLst/>
          </a:prstGeom>
        </p:spPr>
      </p:pic>
      <p:pic>
        <p:nvPicPr>
          <p:cNvPr id="5" name="图片 4" descr="20153758"/>
          <p:cNvPicPr>
            <a:picLocks noChangeAspect="1"/>
          </p:cNvPicPr>
          <p:nvPr/>
        </p:nvPicPr>
        <p:blipFill>
          <a:blip r:embed="rId5"/>
          <a:stretch>
            <a:fillRect/>
          </a:stretch>
        </p:blipFill>
        <p:spPr>
          <a:xfrm>
            <a:off x="4116705" y="1593215"/>
            <a:ext cx="914400" cy="914400"/>
          </a:xfrm>
          <a:prstGeom prst="rect">
            <a:avLst/>
          </a:prstGeom>
        </p:spPr>
      </p:pic>
      <p:pic>
        <p:nvPicPr>
          <p:cNvPr id="6" name="图片 5" descr="20153758"/>
          <p:cNvPicPr>
            <a:picLocks noChangeAspect="1"/>
          </p:cNvPicPr>
          <p:nvPr/>
        </p:nvPicPr>
        <p:blipFill>
          <a:blip r:embed="rId5"/>
          <a:stretch>
            <a:fillRect/>
          </a:stretch>
        </p:blipFill>
        <p:spPr>
          <a:xfrm>
            <a:off x="4116705" y="3422015"/>
            <a:ext cx="914400" cy="914400"/>
          </a:xfrm>
          <a:prstGeom prst="rect">
            <a:avLst/>
          </a:prstGeom>
        </p:spPr>
      </p:pic>
      <p:pic>
        <p:nvPicPr>
          <p:cNvPr id="7" name="图片 6" descr="2026356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9905" y="1182370"/>
            <a:ext cx="914400" cy="914400"/>
          </a:xfrm>
          <a:prstGeom prst="rect">
            <a:avLst/>
          </a:prstGeom>
        </p:spPr>
      </p:pic>
      <p:pic>
        <p:nvPicPr>
          <p:cNvPr id="8" name="图片 7" descr="2026356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9120" y="2507615"/>
            <a:ext cx="914400" cy="914400"/>
          </a:xfrm>
          <a:prstGeom prst="rect">
            <a:avLst/>
          </a:prstGeom>
        </p:spPr>
      </p:pic>
      <p:pic>
        <p:nvPicPr>
          <p:cNvPr id="9" name="图片 8" descr="2026356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9120" y="3811270"/>
            <a:ext cx="914400" cy="914400"/>
          </a:xfrm>
          <a:prstGeom prst="rect">
            <a:avLst/>
          </a:prstGeom>
        </p:spPr>
      </p:pic>
      <p:pic>
        <p:nvPicPr>
          <p:cNvPr id="10" name="图片 9" descr="2025769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51440" y="1303655"/>
            <a:ext cx="671195" cy="671195"/>
          </a:xfrm>
          <a:prstGeom prst="rect">
            <a:avLst/>
          </a:prstGeom>
        </p:spPr>
      </p:pic>
      <p:pic>
        <p:nvPicPr>
          <p:cNvPr id="11" name="图片 10" descr="2025769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51440" y="1899285"/>
            <a:ext cx="671830" cy="671830"/>
          </a:xfrm>
          <a:prstGeom prst="rect">
            <a:avLst/>
          </a:prstGeom>
        </p:spPr>
      </p:pic>
      <p:pic>
        <p:nvPicPr>
          <p:cNvPr id="12" name="图片 11" descr="2025769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50500" y="2743200"/>
            <a:ext cx="655955" cy="655955"/>
          </a:xfrm>
          <a:prstGeom prst="rect">
            <a:avLst/>
          </a:prstGeom>
        </p:spPr>
      </p:pic>
      <p:pic>
        <p:nvPicPr>
          <p:cNvPr id="13" name="图片 12" descr="2025769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50500" y="3355975"/>
            <a:ext cx="655955" cy="655955"/>
          </a:xfrm>
          <a:prstGeom prst="rect">
            <a:avLst/>
          </a:prstGeom>
        </p:spPr>
      </p:pic>
      <p:pic>
        <p:nvPicPr>
          <p:cNvPr id="14" name="图片 13" descr="2025769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99065" y="4102100"/>
            <a:ext cx="624205" cy="624205"/>
          </a:xfrm>
          <a:prstGeom prst="rect">
            <a:avLst/>
          </a:prstGeom>
        </p:spPr>
      </p:pic>
      <p:pic>
        <p:nvPicPr>
          <p:cNvPr id="15" name="图片 14" descr="4523786"/>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29120" y="5943600"/>
            <a:ext cx="914400" cy="914400"/>
          </a:xfrm>
          <a:prstGeom prst="rect">
            <a:avLst/>
          </a:prstGeom>
        </p:spPr>
      </p:pic>
      <p:pic>
        <p:nvPicPr>
          <p:cNvPr id="17" name="图片 16" descr="2025769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06455" y="2720975"/>
            <a:ext cx="701040" cy="701040"/>
          </a:xfrm>
          <a:prstGeom prst="rect">
            <a:avLst/>
          </a:prstGeom>
        </p:spPr>
      </p:pic>
      <p:pic>
        <p:nvPicPr>
          <p:cNvPr id="19" name="图片 18" descr="2025769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58985" y="2726690"/>
            <a:ext cx="691515" cy="691515"/>
          </a:xfrm>
          <a:prstGeom prst="rect">
            <a:avLst/>
          </a:prstGeom>
        </p:spPr>
      </p:pic>
      <p:pic>
        <p:nvPicPr>
          <p:cNvPr id="21" name="图片 20" descr="19983587"/>
          <p:cNvPicPr>
            <a:picLocks noChangeAspect="1"/>
          </p:cNvPicPr>
          <p:nvPr/>
        </p:nvPicPr>
        <p:blipFill>
          <a:blip r:embed="rId12"/>
          <a:stretch>
            <a:fillRect/>
          </a:stretch>
        </p:blipFill>
        <p:spPr>
          <a:xfrm>
            <a:off x="8305165" y="2585720"/>
            <a:ext cx="970280" cy="970280"/>
          </a:xfrm>
          <a:prstGeom prst="rect">
            <a:avLst/>
          </a:prstGeom>
        </p:spPr>
      </p:pic>
      <p:pic>
        <p:nvPicPr>
          <p:cNvPr id="22" name="图片 21" descr="19983587"/>
          <p:cNvPicPr>
            <a:picLocks noChangeAspect="1"/>
          </p:cNvPicPr>
          <p:nvPr/>
        </p:nvPicPr>
        <p:blipFill>
          <a:blip r:embed="rId12"/>
          <a:stretch>
            <a:fillRect/>
          </a:stretch>
        </p:blipFill>
        <p:spPr>
          <a:xfrm>
            <a:off x="5327015" y="2615565"/>
            <a:ext cx="914400" cy="914400"/>
          </a:xfrm>
          <a:prstGeom prst="rect">
            <a:avLst/>
          </a:prstGeom>
        </p:spPr>
      </p:pic>
      <p:pic>
        <p:nvPicPr>
          <p:cNvPr id="24" name="图片 23" descr="19983587"/>
          <p:cNvPicPr>
            <a:picLocks noChangeAspect="1"/>
          </p:cNvPicPr>
          <p:nvPr/>
        </p:nvPicPr>
        <p:blipFill>
          <a:blip r:embed="rId12"/>
          <a:stretch>
            <a:fillRect/>
          </a:stretch>
        </p:blipFill>
        <p:spPr>
          <a:xfrm>
            <a:off x="3463290" y="2641600"/>
            <a:ext cx="547370" cy="914400"/>
          </a:xfrm>
          <a:prstGeom prst="rect">
            <a:avLst/>
          </a:prstGeom>
        </p:spPr>
      </p:pic>
      <p:pic>
        <p:nvPicPr>
          <p:cNvPr id="25" name="图片 24" descr="19983587"/>
          <p:cNvPicPr>
            <a:picLocks noChangeAspect="1"/>
          </p:cNvPicPr>
          <p:nvPr/>
        </p:nvPicPr>
        <p:blipFill>
          <a:blip r:embed="rId12"/>
          <a:stretch>
            <a:fillRect/>
          </a:stretch>
        </p:blipFill>
        <p:spPr>
          <a:xfrm>
            <a:off x="1466215" y="2742565"/>
            <a:ext cx="1082675" cy="659130"/>
          </a:xfrm>
          <a:prstGeom prst="rect">
            <a:avLst/>
          </a:prstGeom>
        </p:spPr>
      </p:pic>
      <p:sp>
        <p:nvSpPr>
          <p:cNvPr id="26" name="文本框 25"/>
          <p:cNvSpPr txBox="1"/>
          <p:nvPr/>
        </p:nvSpPr>
        <p:spPr>
          <a:xfrm>
            <a:off x="121285" y="3733800"/>
            <a:ext cx="868680" cy="368300"/>
          </a:xfrm>
          <a:prstGeom prst="rect">
            <a:avLst/>
          </a:prstGeom>
          <a:noFill/>
        </p:spPr>
        <p:txBody>
          <a:bodyPr wrap="none" rtlCol="0">
            <a:spAutoFit/>
          </a:bodyPr>
          <a:p>
            <a:r>
              <a:rPr lang="zh-CN" altLang="en-US"/>
              <a:t>客户端</a:t>
            </a:r>
            <a:endParaRPr lang="zh-CN" altLang="en-US"/>
          </a:p>
        </p:txBody>
      </p:sp>
      <p:sp>
        <p:nvSpPr>
          <p:cNvPr id="27" name="文本框 26"/>
          <p:cNvSpPr txBox="1"/>
          <p:nvPr/>
        </p:nvSpPr>
        <p:spPr>
          <a:xfrm>
            <a:off x="2299970" y="3779520"/>
            <a:ext cx="1710690" cy="368300"/>
          </a:xfrm>
          <a:prstGeom prst="rect">
            <a:avLst/>
          </a:prstGeom>
          <a:noFill/>
        </p:spPr>
        <p:txBody>
          <a:bodyPr wrap="square" rtlCol="0">
            <a:spAutoFit/>
          </a:bodyPr>
          <a:p>
            <a:r>
              <a:rPr lang="en-US" altLang="zh-CN"/>
              <a:t>dns</a:t>
            </a:r>
            <a:r>
              <a:rPr lang="zh-CN" altLang="en-US"/>
              <a:t>服务器</a:t>
            </a:r>
            <a:endParaRPr lang="zh-CN" altLang="en-US"/>
          </a:p>
        </p:txBody>
      </p:sp>
      <p:sp>
        <p:nvSpPr>
          <p:cNvPr id="28" name="文本框 27"/>
          <p:cNvSpPr txBox="1"/>
          <p:nvPr/>
        </p:nvSpPr>
        <p:spPr>
          <a:xfrm>
            <a:off x="3602990" y="4880610"/>
            <a:ext cx="2581910" cy="645160"/>
          </a:xfrm>
          <a:prstGeom prst="rect">
            <a:avLst/>
          </a:prstGeom>
          <a:noFill/>
        </p:spPr>
        <p:txBody>
          <a:bodyPr wrap="square" rtlCol="0">
            <a:spAutoFit/>
          </a:bodyPr>
          <a:p>
            <a:r>
              <a:rPr lang="en-US" altLang="zh-CN"/>
              <a:t>haproxy</a:t>
            </a:r>
            <a:r>
              <a:rPr lang="zh-CN" altLang="en-US"/>
              <a:t>、</a:t>
            </a:r>
            <a:r>
              <a:rPr lang="en-US" altLang="zh-CN"/>
              <a:t>keepalived</a:t>
            </a:r>
            <a:r>
              <a:rPr lang="zh-CN" altLang="en-US"/>
              <a:t>代理服务器</a:t>
            </a:r>
            <a:endParaRPr lang="zh-CN" altLang="en-US"/>
          </a:p>
        </p:txBody>
      </p:sp>
      <p:sp>
        <p:nvSpPr>
          <p:cNvPr id="29" name="文本框 28"/>
          <p:cNvSpPr txBox="1"/>
          <p:nvPr/>
        </p:nvSpPr>
        <p:spPr>
          <a:xfrm>
            <a:off x="6752590" y="5473700"/>
            <a:ext cx="1588770" cy="368300"/>
          </a:xfrm>
          <a:prstGeom prst="rect">
            <a:avLst/>
          </a:prstGeom>
          <a:noFill/>
        </p:spPr>
        <p:txBody>
          <a:bodyPr wrap="square" rtlCol="0">
            <a:spAutoFit/>
          </a:bodyPr>
          <a:p>
            <a:r>
              <a:rPr lang="en-US" altLang="zh-CN"/>
              <a:t>web</a:t>
            </a:r>
            <a:r>
              <a:rPr lang="zh-CN" altLang="en-US"/>
              <a:t>集群</a:t>
            </a:r>
            <a:endParaRPr lang="zh-CN" altLang="en-US"/>
          </a:p>
        </p:txBody>
      </p:sp>
      <p:sp>
        <p:nvSpPr>
          <p:cNvPr id="30" name="文本框 29"/>
          <p:cNvSpPr txBox="1"/>
          <p:nvPr/>
        </p:nvSpPr>
        <p:spPr>
          <a:xfrm>
            <a:off x="9707880" y="5462270"/>
            <a:ext cx="1807210" cy="368300"/>
          </a:xfrm>
          <a:prstGeom prst="rect">
            <a:avLst/>
          </a:prstGeom>
          <a:noFill/>
        </p:spPr>
        <p:txBody>
          <a:bodyPr wrap="square" rtlCol="0">
            <a:spAutoFit/>
          </a:bodyPr>
          <a:p>
            <a:r>
              <a:rPr lang="en-US" altLang="zh-CN"/>
              <a:t>ceph</a:t>
            </a:r>
            <a:r>
              <a:rPr lang="zh-CN" altLang="en-US"/>
              <a:t>集群</a:t>
            </a:r>
            <a:endParaRPr lang="zh-CN" altLang="en-US"/>
          </a:p>
        </p:txBody>
      </p:sp>
      <p:sp>
        <p:nvSpPr>
          <p:cNvPr id="31" name="文本框 30"/>
          <p:cNvSpPr txBox="1"/>
          <p:nvPr/>
        </p:nvSpPr>
        <p:spPr>
          <a:xfrm>
            <a:off x="8096885" y="6388100"/>
            <a:ext cx="2458720" cy="368300"/>
          </a:xfrm>
          <a:prstGeom prst="rect">
            <a:avLst/>
          </a:prstGeom>
          <a:noFill/>
        </p:spPr>
        <p:txBody>
          <a:bodyPr wrap="square" rtlCol="0">
            <a:spAutoFit/>
          </a:bodyPr>
          <a:p>
            <a:r>
              <a:rPr lang="en-US" altLang="zh-CN"/>
              <a:t>mysql</a:t>
            </a:r>
            <a:r>
              <a:rPr lang="zh-CN" altLang="en-US"/>
              <a:t>数据库</a:t>
            </a:r>
            <a:endParaRPr lang="zh-CN" altLang="en-US"/>
          </a:p>
        </p:txBody>
      </p:sp>
      <p:sp>
        <p:nvSpPr>
          <p:cNvPr id="32" name="文本框 31"/>
          <p:cNvSpPr txBox="1"/>
          <p:nvPr/>
        </p:nvSpPr>
        <p:spPr>
          <a:xfrm>
            <a:off x="635" y="4147820"/>
            <a:ext cx="1762760" cy="368300"/>
          </a:xfrm>
          <a:prstGeom prst="rect">
            <a:avLst/>
          </a:prstGeom>
          <a:noFill/>
        </p:spPr>
        <p:txBody>
          <a:bodyPr wrap="square" rtlCol="0">
            <a:spAutoFit/>
          </a:bodyPr>
          <a:p>
            <a:r>
              <a:rPr lang="en-US" altLang="zh-CN" b="1">
                <a:solidFill>
                  <a:srgbClr val="FF0000"/>
                </a:solidFill>
              </a:rPr>
              <a:t>192.168.2.254</a:t>
            </a:r>
            <a:endParaRPr lang="en-US" altLang="zh-CN" b="1">
              <a:solidFill>
                <a:srgbClr val="FF0000"/>
              </a:solidFill>
            </a:endParaRPr>
          </a:p>
        </p:txBody>
      </p:sp>
      <p:sp>
        <p:nvSpPr>
          <p:cNvPr id="37" name="文本框 36"/>
          <p:cNvSpPr txBox="1"/>
          <p:nvPr/>
        </p:nvSpPr>
        <p:spPr>
          <a:xfrm>
            <a:off x="2083435" y="4229735"/>
            <a:ext cx="2231390" cy="368300"/>
          </a:xfrm>
          <a:prstGeom prst="rect">
            <a:avLst/>
          </a:prstGeom>
          <a:noFill/>
        </p:spPr>
        <p:txBody>
          <a:bodyPr wrap="square" rtlCol="0" anchor="t">
            <a:spAutoFit/>
          </a:bodyPr>
          <a:p>
            <a:r>
              <a:rPr lang="en-US" altLang="zh-CN" b="1">
                <a:solidFill>
                  <a:srgbClr val="FF0000"/>
                </a:solidFill>
                <a:sym typeface="+mn-ea"/>
              </a:rPr>
              <a:t>eth0:192.168.2.5</a:t>
            </a:r>
            <a:endParaRPr lang="zh-CN" altLang="en-US"/>
          </a:p>
        </p:txBody>
      </p:sp>
      <p:sp>
        <p:nvSpPr>
          <p:cNvPr id="38" name="文本框 37"/>
          <p:cNvSpPr txBox="1"/>
          <p:nvPr/>
        </p:nvSpPr>
        <p:spPr>
          <a:xfrm>
            <a:off x="2083435" y="4598035"/>
            <a:ext cx="3460750" cy="368300"/>
          </a:xfrm>
          <a:prstGeom prst="rect">
            <a:avLst/>
          </a:prstGeom>
          <a:noFill/>
        </p:spPr>
        <p:txBody>
          <a:bodyPr wrap="square" rtlCol="0" anchor="t">
            <a:spAutoFit/>
          </a:bodyPr>
          <a:p>
            <a:r>
              <a:rPr lang="en-US" altLang="zh-CN" b="1">
                <a:solidFill>
                  <a:srgbClr val="FF0000"/>
                </a:solidFill>
                <a:sym typeface="+mn-ea"/>
              </a:rPr>
              <a:t>eth1:192.168.4.6</a:t>
            </a:r>
            <a:endParaRPr lang="zh-CN" altLang="en-US"/>
          </a:p>
        </p:txBody>
      </p:sp>
      <p:sp>
        <p:nvSpPr>
          <p:cNvPr id="39" name="文本框 38"/>
          <p:cNvSpPr txBox="1"/>
          <p:nvPr/>
        </p:nvSpPr>
        <p:spPr>
          <a:xfrm>
            <a:off x="4116705" y="4230370"/>
            <a:ext cx="3213100" cy="368300"/>
          </a:xfrm>
          <a:prstGeom prst="rect">
            <a:avLst/>
          </a:prstGeom>
          <a:noFill/>
        </p:spPr>
        <p:txBody>
          <a:bodyPr wrap="square" rtlCol="0" anchor="t">
            <a:spAutoFit/>
          </a:bodyPr>
          <a:p>
            <a:r>
              <a:rPr lang="en-US" altLang="zh-CN" b="1">
                <a:solidFill>
                  <a:srgbClr val="FF0000"/>
                </a:solidFill>
                <a:sym typeface="+mn-ea"/>
              </a:rPr>
              <a:t>eth0:192.168.4.5</a:t>
            </a:r>
            <a:endParaRPr lang="zh-CN" altLang="en-US"/>
          </a:p>
        </p:txBody>
      </p:sp>
      <p:sp>
        <p:nvSpPr>
          <p:cNvPr id="40" name="文本框 39"/>
          <p:cNvSpPr txBox="1"/>
          <p:nvPr/>
        </p:nvSpPr>
        <p:spPr>
          <a:xfrm>
            <a:off x="4238625" y="4598670"/>
            <a:ext cx="2968625" cy="368300"/>
          </a:xfrm>
          <a:prstGeom prst="rect">
            <a:avLst/>
          </a:prstGeom>
          <a:noFill/>
        </p:spPr>
        <p:txBody>
          <a:bodyPr wrap="square" rtlCol="0" anchor="t">
            <a:spAutoFit/>
          </a:bodyPr>
          <a:p>
            <a:r>
              <a:rPr lang="en-US" altLang="zh-CN" b="1">
                <a:solidFill>
                  <a:srgbClr val="FF0000"/>
                </a:solidFill>
                <a:sym typeface="+mn-ea"/>
              </a:rPr>
              <a:t>eth1:192.168.2.6</a:t>
            </a:r>
            <a:endParaRPr lang="zh-CN" altLang="en-US"/>
          </a:p>
        </p:txBody>
      </p:sp>
      <p:sp>
        <p:nvSpPr>
          <p:cNvPr id="41" name="文本框 40"/>
          <p:cNvSpPr txBox="1"/>
          <p:nvPr/>
        </p:nvSpPr>
        <p:spPr>
          <a:xfrm>
            <a:off x="3602990" y="1025525"/>
            <a:ext cx="3460750" cy="368300"/>
          </a:xfrm>
          <a:prstGeom prst="rect">
            <a:avLst/>
          </a:prstGeom>
          <a:noFill/>
        </p:spPr>
        <p:txBody>
          <a:bodyPr wrap="square" rtlCol="0" anchor="t">
            <a:spAutoFit/>
          </a:bodyPr>
          <a:p>
            <a:r>
              <a:rPr lang="en-US" altLang="zh-CN" b="1">
                <a:solidFill>
                  <a:srgbClr val="FF0000"/>
                </a:solidFill>
                <a:sym typeface="+mn-ea"/>
              </a:rPr>
              <a:t>eth0:192.168.4.7</a:t>
            </a:r>
            <a:endParaRPr lang="zh-CN" altLang="en-US"/>
          </a:p>
        </p:txBody>
      </p:sp>
      <p:sp>
        <p:nvSpPr>
          <p:cNvPr id="42" name="文本框 41"/>
          <p:cNvSpPr txBox="1"/>
          <p:nvPr/>
        </p:nvSpPr>
        <p:spPr>
          <a:xfrm>
            <a:off x="3603625" y="1393825"/>
            <a:ext cx="3021330" cy="368300"/>
          </a:xfrm>
          <a:prstGeom prst="rect">
            <a:avLst/>
          </a:prstGeom>
          <a:noFill/>
        </p:spPr>
        <p:txBody>
          <a:bodyPr wrap="square" rtlCol="0" anchor="t">
            <a:spAutoFit/>
          </a:bodyPr>
          <a:p>
            <a:r>
              <a:rPr lang="en-US" altLang="zh-CN" b="1">
                <a:solidFill>
                  <a:srgbClr val="FF0000"/>
                </a:solidFill>
                <a:sym typeface="+mn-ea"/>
              </a:rPr>
              <a:t>eth1:192.168.2.7</a:t>
            </a:r>
            <a:endParaRPr lang="zh-CN" altLang="en-US"/>
          </a:p>
        </p:txBody>
      </p:sp>
      <p:sp>
        <p:nvSpPr>
          <p:cNvPr id="43" name="文本框 42"/>
          <p:cNvSpPr txBox="1"/>
          <p:nvPr/>
        </p:nvSpPr>
        <p:spPr>
          <a:xfrm>
            <a:off x="6431280" y="2051050"/>
            <a:ext cx="3213100" cy="368300"/>
          </a:xfrm>
          <a:prstGeom prst="rect">
            <a:avLst/>
          </a:prstGeom>
          <a:noFill/>
        </p:spPr>
        <p:txBody>
          <a:bodyPr wrap="square" rtlCol="0" anchor="t">
            <a:spAutoFit/>
          </a:bodyPr>
          <a:p>
            <a:r>
              <a:rPr lang="en-US" altLang="zh-CN" b="1">
                <a:solidFill>
                  <a:srgbClr val="FF0000"/>
                </a:solidFill>
                <a:sym typeface="+mn-ea"/>
              </a:rPr>
              <a:t>eth1:192.168.2.11</a:t>
            </a:r>
            <a:endParaRPr lang="en-US" altLang="zh-CN" b="1">
              <a:solidFill>
                <a:srgbClr val="FF0000"/>
              </a:solidFill>
              <a:sym typeface="+mn-ea"/>
            </a:endParaRPr>
          </a:p>
        </p:txBody>
      </p:sp>
      <p:sp>
        <p:nvSpPr>
          <p:cNvPr id="44" name="文本框 43"/>
          <p:cNvSpPr txBox="1"/>
          <p:nvPr/>
        </p:nvSpPr>
        <p:spPr>
          <a:xfrm>
            <a:off x="6431280" y="3355975"/>
            <a:ext cx="3684270" cy="368300"/>
          </a:xfrm>
          <a:prstGeom prst="rect">
            <a:avLst/>
          </a:prstGeom>
          <a:noFill/>
        </p:spPr>
        <p:txBody>
          <a:bodyPr wrap="square" rtlCol="0" anchor="t">
            <a:spAutoFit/>
          </a:bodyPr>
          <a:p>
            <a:r>
              <a:rPr lang="en-US" altLang="zh-CN" b="1">
                <a:solidFill>
                  <a:srgbClr val="FF0000"/>
                </a:solidFill>
                <a:sym typeface="+mn-ea"/>
              </a:rPr>
              <a:t>eth1:192.168.2.12</a:t>
            </a:r>
            <a:endParaRPr lang="zh-CN" altLang="en-US"/>
          </a:p>
        </p:txBody>
      </p:sp>
      <p:sp>
        <p:nvSpPr>
          <p:cNvPr id="45" name="文本框 44"/>
          <p:cNvSpPr txBox="1"/>
          <p:nvPr/>
        </p:nvSpPr>
        <p:spPr>
          <a:xfrm>
            <a:off x="6345555" y="4725670"/>
            <a:ext cx="4210050" cy="368300"/>
          </a:xfrm>
          <a:prstGeom prst="rect">
            <a:avLst/>
          </a:prstGeom>
          <a:noFill/>
        </p:spPr>
        <p:txBody>
          <a:bodyPr wrap="square" rtlCol="0" anchor="t">
            <a:spAutoFit/>
          </a:bodyPr>
          <a:p>
            <a:r>
              <a:rPr lang="en-US" altLang="zh-CN" b="1">
                <a:solidFill>
                  <a:srgbClr val="FF0000"/>
                </a:solidFill>
                <a:sym typeface="+mn-ea"/>
              </a:rPr>
              <a:t>eth1:192.168.2.13</a:t>
            </a:r>
            <a:endParaRPr lang="zh-CN" altLang="en-US"/>
          </a:p>
        </p:txBody>
      </p:sp>
      <p:sp>
        <p:nvSpPr>
          <p:cNvPr id="46" name="文本框 45"/>
          <p:cNvSpPr txBox="1"/>
          <p:nvPr/>
        </p:nvSpPr>
        <p:spPr>
          <a:xfrm>
            <a:off x="9532620" y="5093970"/>
            <a:ext cx="1846580" cy="368300"/>
          </a:xfrm>
          <a:prstGeom prst="rect">
            <a:avLst/>
          </a:prstGeom>
          <a:noFill/>
        </p:spPr>
        <p:txBody>
          <a:bodyPr wrap="none" rtlCol="0">
            <a:spAutoFit/>
          </a:bodyPr>
          <a:p>
            <a:r>
              <a:rPr lang="en-US" altLang="zh-CN" b="1">
                <a:solidFill>
                  <a:srgbClr val="FF0000"/>
                </a:solidFill>
              </a:rPr>
              <a:t>192.168.2.0</a:t>
            </a:r>
            <a:r>
              <a:rPr lang="zh-CN" altLang="en-US" b="1">
                <a:solidFill>
                  <a:srgbClr val="FF0000"/>
                </a:solidFill>
              </a:rPr>
              <a:t>网段</a:t>
            </a:r>
            <a:endParaRPr lang="zh-CN" altLang="en-US" b="1">
              <a:solidFill>
                <a:srgbClr val="FF0000"/>
              </a:solidFill>
            </a:endParaRPr>
          </a:p>
        </p:txBody>
      </p:sp>
      <p:pic>
        <p:nvPicPr>
          <p:cNvPr id="47" name="图片 46" descr="19983587"/>
          <p:cNvPicPr>
            <a:picLocks noChangeAspect="1"/>
          </p:cNvPicPr>
          <p:nvPr/>
        </p:nvPicPr>
        <p:blipFill>
          <a:blip r:embed="rId12"/>
          <a:stretch>
            <a:fillRect/>
          </a:stretch>
        </p:blipFill>
        <p:spPr>
          <a:xfrm rot="5400000">
            <a:off x="7256145" y="5515610"/>
            <a:ext cx="260350" cy="914400"/>
          </a:xfrm>
          <a:prstGeom prst="rect">
            <a:avLst/>
          </a:prstGeom>
        </p:spPr>
      </p:pic>
      <p:sp>
        <p:nvSpPr>
          <p:cNvPr id="48" name="文本框 47"/>
          <p:cNvSpPr txBox="1"/>
          <p:nvPr/>
        </p:nvSpPr>
        <p:spPr>
          <a:xfrm>
            <a:off x="7925435" y="6019800"/>
            <a:ext cx="3589655" cy="368300"/>
          </a:xfrm>
          <a:prstGeom prst="rect">
            <a:avLst/>
          </a:prstGeom>
          <a:noFill/>
        </p:spPr>
        <p:txBody>
          <a:bodyPr wrap="square" rtlCol="0" anchor="t">
            <a:spAutoFit/>
          </a:bodyPr>
          <a:p>
            <a:r>
              <a:rPr lang="en-US" altLang="zh-CN" b="1">
                <a:solidFill>
                  <a:srgbClr val="FF0000"/>
                </a:solidFill>
                <a:sym typeface="+mn-ea"/>
              </a:rPr>
              <a:t>eth1:192.168.2.21</a:t>
            </a:r>
            <a:endParaRPr lang="zh-CN" altLang="en-US"/>
          </a:p>
        </p:txBody>
      </p:sp>
    </p:spTree>
    <p:custDataLst>
      <p:tags r:id="rId13"/>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411480" y="403225"/>
            <a:ext cx="3909060" cy="706755"/>
          </a:xfrm>
          <a:prstGeom prst="rect">
            <a:avLst/>
          </a:prstGeom>
          <a:noFill/>
        </p:spPr>
        <p:txBody>
          <a:bodyPr wrap="none" rtlCol="0">
            <a:spAutoFit/>
          </a:bodyPr>
          <a:p>
            <a:r>
              <a:rPr lang="en-US" altLang="zh-CN" sz="4000" b="1" u="sng"/>
              <a:t>ceph</a:t>
            </a:r>
            <a:r>
              <a:rPr lang="zh-CN" altLang="en-US" sz="4000" b="1" u="sng"/>
              <a:t>分布式存储</a:t>
            </a:r>
            <a:endParaRPr lang="zh-CN" altLang="en-US" sz="4000" b="1" u="sng"/>
          </a:p>
        </p:txBody>
      </p:sp>
      <p:sp>
        <p:nvSpPr>
          <p:cNvPr id="3" name="文本框 2"/>
          <p:cNvSpPr txBox="1"/>
          <p:nvPr/>
        </p:nvSpPr>
        <p:spPr>
          <a:xfrm>
            <a:off x="518795" y="1442085"/>
            <a:ext cx="3637280" cy="460375"/>
          </a:xfrm>
          <a:prstGeom prst="rect">
            <a:avLst/>
          </a:prstGeom>
          <a:noFill/>
        </p:spPr>
        <p:txBody>
          <a:bodyPr wrap="none" rtlCol="0">
            <a:spAutoFit/>
          </a:bodyPr>
          <a:p>
            <a:r>
              <a:rPr lang="en-US" altLang="zh-CN" sz="2400" b="1"/>
              <a:t>.</a:t>
            </a:r>
            <a:r>
              <a:rPr lang="zh-CN" altLang="en-US" sz="2400" b="1"/>
              <a:t>真实机准备</a:t>
            </a:r>
            <a:r>
              <a:rPr lang="en-US" altLang="zh-CN" sz="2400" b="1"/>
              <a:t>yum</a:t>
            </a:r>
            <a:r>
              <a:rPr lang="zh-CN" altLang="en-US" sz="2400" b="1"/>
              <a:t>源服务器</a:t>
            </a:r>
            <a:endParaRPr lang="zh-CN" altLang="en-US" sz="2400" b="1"/>
          </a:p>
        </p:txBody>
      </p:sp>
      <p:sp>
        <p:nvSpPr>
          <p:cNvPr id="4" name="文本框 3"/>
          <p:cNvSpPr txBox="1"/>
          <p:nvPr/>
        </p:nvSpPr>
        <p:spPr>
          <a:xfrm>
            <a:off x="410845" y="2033905"/>
            <a:ext cx="8818245" cy="829945"/>
          </a:xfrm>
          <a:prstGeom prst="rect">
            <a:avLst/>
          </a:prstGeom>
          <a:noFill/>
        </p:spPr>
        <p:txBody>
          <a:bodyPr wrap="square" rtlCol="0" anchor="t">
            <a:spAutoFit/>
          </a:bodyPr>
          <a:p>
            <a:r>
              <a:rPr lang="zh-CN" altLang="en-US" sz="2400" b="1"/>
              <a:t>[root@room9pc01 ~]# mkdir  /var/ftp/ceph</a:t>
            </a:r>
            <a:endParaRPr lang="zh-CN" altLang="en-US" sz="2400" b="1"/>
          </a:p>
          <a:p>
            <a:r>
              <a:rPr lang="zh-CN" altLang="en-US" sz="2400" b="1"/>
              <a:t>[root@room9pc01 ~]# mount ceph10.iso /var/ftp/ceph/</a:t>
            </a:r>
            <a:endParaRPr lang="zh-CN" altLang="en-US" sz="2400" b="1"/>
          </a:p>
        </p:txBody>
      </p:sp>
      <p:sp>
        <p:nvSpPr>
          <p:cNvPr id="5" name="文本框 4"/>
          <p:cNvSpPr txBox="1"/>
          <p:nvPr/>
        </p:nvSpPr>
        <p:spPr>
          <a:xfrm>
            <a:off x="534035" y="3168650"/>
            <a:ext cx="2908935" cy="460375"/>
          </a:xfrm>
          <a:prstGeom prst="rect">
            <a:avLst/>
          </a:prstGeom>
          <a:noFill/>
        </p:spPr>
        <p:txBody>
          <a:bodyPr wrap="none" rtlCol="0">
            <a:spAutoFit/>
          </a:bodyPr>
          <a:p>
            <a:r>
              <a:rPr lang="en-US" altLang="zh-CN" sz="2400" b="1"/>
              <a:t>.node1</a:t>
            </a:r>
            <a:r>
              <a:rPr lang="zh-CN" altLang="en-US" sz="2400" b="1"/>
              <a:t>准备</a:t>
            </a:r>
            <a:r>
              <a:rPr lang="en-US" altLang="zh-CN" sz="2400" b="1"/>
              <a:t>ssh</a:t>
            </a:r>
            <a:r>
              <a:rPr lang="zh-CN" altLang="en-US" sz="2400" b="1"/>
              <a:t>秘钥</a:t>
            </a:r>
            <a:endParaRPr lang="zh-CN" altLang="en-US" sz="2400" b="1"/>
          </a:p>
        </p:txBody>
      </p:sp>
      <p:sp>
        <p:nvSpPr>
          <p:cNvPr id="6" name="文本框 5"/>
          <p:cNvSpPr txBox="1"/>
          <p:nvPr/>
        </p:nvSpPr>
        <p:spPr>
          <a:xfrm>
            <a:off x="534670" y="3628390"/>
            <a:ext cx="9611995" cy="1938020"/>
          </a:xfrm>
          <a:prstGeom prst="rect">
            <a:avLst/>
          </a:prstGeom>
          <a:noFill/>
        </p:spPr>
        <p:txBody>
          <a:bodyPr wrap="square" rtlCol="0" anchor="t">
            <a:spAutoFit/>
          </a:bodyPr>
          <a:p>
            <a:r>
              <a:rPr lang="zh-CN" altLang="en-US" sz="2400" b="1"/>
              <a:t>[root@node1 ~]# ssh-keygen  -f /root/.ssh/id_rsa  -N  ''</a:t>
            </a:r>
            <a:endParaRPr lang="zh-CN" altLang="en-US" sz="2400" b="1"/>
          </a:p>
          <a:p>
            <a:r>
              <a:rPr lang="zh-CN" altLang="en-US" sz="2400" b="1"/>
              <a:t>[root@node1 ~]# for i in   41  42  43 </a:t>
            </a:r>
            <a:r>
              <a:rPr lang="en-US" altLang="zh-CN" sz="2400" b="1"/>
              <a:t>44 45 46 47</a:t>
            </a:r>
            <a:endParaRPr lang="zh-CN" altLang="en-US" sz="2400" b="1"/>
          </a:p>
          <a:p>
            <a:r>
              <a:rPr lang="zh-CN" altLang="en-US" sz="2400" b="1"/>
              <a:t>do</a:t>
            </a:r>
            <a:endParaRPr lang="zh-CN" altLang="en-US" sz="2400" b="1"/>
          </a:p>
          <a:p>
            <a:r>
              <a:rPr lang="zh-CN" altLang="en-US" sz="2400" b="1"/>
              <a:t>ssh-copy-id  192.168.2.$i</a:t>
            </a:r>
            <a:endParaRPr lang="zh-CN" altLang="en-US" sz="2400" b="1"/>
          </a:p>
          <a:p>
            <a:r>
              <a:rPr lang="zh-CN" altLang="en-US" sz="2400" b="1"/>
              <a:t>done</a:t>
            </a:r>
            <a:endParaRPr lang="zh-CN" altLang="en-US" sz="2400" b="1"/>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rgbClr val="B3CED5"/>
            </a:gs>
            <a:gs pos="0">
              <a:srgbClr val="DDE3D8"/>
            </a:gs>
          </a:gsLst>
          <a:lin ang="5400000" scaled="1"/>
        </a:gradFill>
        <a:effectLst/>
      </p:bgPr>
    </p:bg>
    <p:spTree>
      <p:nvGrpSpPr>
        <p:cNvPr id="1" name=""/>
        <p:cNvGrpSpPr/>
        <p:nvPr/>
      </p:nvGrpSpPr>
      <p:grpSpPr/>
      <p:pic>
        <p:nvPicPr>
          <p:cNvPr id="2" name="图片 1" descr="2015375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364980" y="2337435"/>
            <a:ext cx="914400" cy="914400"/>
          </a:xfrm>
          <a:prstGeom prst="rect">
            <a:avLst/>
          </a:prstGeom>
        </p:spPr>
      </p:pic>
      <p:pic>
        <p:nvPicPr>
          <p:cNvPr id="4" name="图片 3" descr="2011695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6160" y="2459990"/>
            <a:ext cx="914400" cy="914400"/>
          </a:xfrm>
          <a:prstGeom prst="rect">
            <a:avLst/>
          </a:prstGeom>
        </p:spPr>
      </p:pic>
      <p:pic>
        <p:nvPicPr>
          <p:cNvPr id="5" name="图片 4" descr="452422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78050" y="2459990"/>
            <a:ext cx="914400" cy="914400"/>
          </a:xfrm>
          <a:prstGeom prst="rect">
            <a:avLst/>
          </a:prstGeom>
        </p:spPr>
      </p:pic>
      <p:sp>
        <p:nvSpPr>
          <p:cNvPr id="9" name="文本框 8"/>
          <p:cNvSpPr txBox="1"/>
          <p:nvPr/>
        </p:nvSpPr>
        <p:spPr>
          <a:xfrm>
            <a:off x="9090025" y="3504565"/>
            <a:ext cx="1832610" cy="368300"/>
          </a:xfrm>
          <a:prstGeom prst="rect">
            <a:avLst/>
          </a:prstGeom>
          <a:noFill/>
        </p:spPr>
        <p:txBody>
          <a:bodyPr wrap="square" rtlCol="0">
            <a:spAutoFit/>
          </a:bodyPr>
          <a:p>
            <a:r>
              <a:rPr lang="en-US" altLang="zh-CN" b="1">
                <a:solidFill>
                  <a:srgbClr val="FF0000"/>
                </a:solidFill>
              </a:rPr>
              <a:t>web1</a:t>
            </a:r>
            <a:r>
              <a:rPr lang="zh-CN" altLang="en-US" b="1">
                <a:solidFill>
                  <a:srgbClr val="FF0000"/>
                </a:solidFill>
              </a:rPr>
              <a:t>服务端</a:t>
            </a:r>
            <a:endParaRPr lang="zh-CN" altLang="en-US" b="1">
              <a:solidFill>
                <a:srgbClr val="FF0000"/>
              </a:solidFill>
            </a:endParaRPr>
          </a:p>
        </p:txBody>
      </p:sp>
      <p:sp>
        <p:nvSpPr>
          <p:cNvPr id="10" name="文本框 9"/>
          <p:cNvSpPr txBox="1"/>
          <p:nvPr/>
        </p:nvSpPr>
        <p:spPr>
          <a:xfrm>
            <a:off x="2245360" y="3535045"/>
            <a:ext cx="868680" cy="368300"/>
          </a:xfrm>
          <a:prstGeom prst="rect">
            <a:avLst/>
          </a:prstGeom>
          <a:noFill/>
        </p:spPr>
        <p:txBody>
          <a:bodyPr wrap="none" rtlCol="0">
            <a:spAutoFit/>
          </a:bodyPr>
          <a:p>
            <a:r>
              <a:rPr lang="zh-CN" altLang="en-US" b="1">
                <a:solidFill>
                  <a:srgbClr val="FF0000"/>
                </a:solidFill>
              </a:rPr>
              <a:t>客户端</a:t>
            </a:r>
            <a:endParaRPr lang="zh-CN" altLang="en-US" b="1">
              <a:solidFill>
                <a:srgbClr val="FF0000"/>
              </a:solidFill>
            </a:endParaRPr>
          </a:p>
        </p:txBody>
      </p:sp>
      <p:sp>
        <p:nvSpPr>
          <p:cNvPr id="11" name="文本框 10"/>
          <p:cNvSpPr txBox="1"/>
          <p:nvPr/>
        </p:nvSpPr>
        <p:spPr>
          <a:xfrm>
            <a:off x="6106795" y="3573145"/>
            <a:ext cx="994410" cy="368300"/>
          </a:xfrm>
          <a:prstGeom prst="rect">
            <a:avLst/>
          </a:prstGeom>
          <a:noFill/>
        </p:spPr>
        <p:txBody>
          <a:bodyPr wrap="square" rtlCol="0">
            <a:spAutoFit/>
          </a:bodyPr>
          <a:p>
            <a:r>
              <a:rPr lang="zh-CN" altLang="en-US" b="1">
                <a:solidFill>
                  <a:srgbClr val="FF0000"/>
                </a:solidFill>
              </a:rPr>
              <a:t>交换机</a:t>
            </a:r>
            <a:endParaRPr lang="zh-CN" altLang="en-US" b="1">
              <a:solidFill>
                <a:srgbClr val="FF0000"/>
              </a:solidFill>
            </a:endParaRPr>
          </a:p>
        </p:txBody>
      </p:sp>
      <p:sp>
        <p:nvSpPr>
          <p:cNvPr id="12" name="文本框 11"/>
          <p:cNvSpPr txBox="1"/>
          <p:nvPr/>
        </p:nvSpPr>
        <p:spPr>
          <a:xfrm>
            <a:off x="243840" y="494665"/>
            <a:ext cx="4796790" cy="645160"/>
          </a:xfrm>
          <a:prstGeom prst="rect">
            <a:avLst/>
          </a:prstGeom>
          <a:noFill/>
        </p:spPr>
        <p:txBody>
          <a:bodyPr wrap="none" rtlCol="0">
            <a:spAutoFit/>
          </a:bodyPr>
          <a:p>
            <a:r>
              <a:rPr lang="en-US" altLang="zh-CN" sz="3600" b="1"/>
              <a:t>LNMP </a:t>
            </a:r>
            <a:r>
              <a:rPr lang="zh-CN" altLang="en-US" sz="3600" b="1"/>
              <a:t>动态网站拓扑图</a:t>
            </a:r>
            <a:endParaRPr lang="zh-CN" altLang="en-US" sz="3600" b="1"/>
          </a:p>
        </p:txBody>
      </p:sp>
      <p:sp>
        <p:nvSpPr>
          <p:cNvPr id="13" name="文本框 12"/>
          <p:cNvSpPr txBox="1"/>
          <p:nvPr/>
        </p:nvSpPr>
        <p:spPr>
          <a:xfrm>
            <a:off x="9166225" y="4084955"/>
            <a:ext cx="2007235" cy="368300"/>
          </a:xfrm>
          <a:prstGeom prst="rect">
            <a:avLst/>
          </a:prstGeom>
          <a:noFill/>
        </p:spPr>
        <p:txBody>
          <a:bodyPr wrap="none" rtlCol="0">
            <a:spAutoFit/>
          </a:bodyPr>
          <a:p>
            <a:r>
              <a:rPr lang="en-US" altLang="zh-CN"/>
              <a:t>eth1:192.168.2.11</a:t>
            </a:r>
            <a:endParaRPr lang="en-US" altLang="zh-CN"/>
          </a:p>
        </p:txBody>
      </p:sp>
      <p:sp>
        <p:nvSpPr>
          <p:cNvPr id="14" name="文本框 13"/>
          <p:cNvSpPr txBox="1"/>
          <p:nvPr/>
        </p:nvSpPr>
        <p:spPr>
          <a:xfrm>
            <a:off x="2077085" y="3993515"/>
            <a:ext cx="1643380" cy="368300"/>
          </a:xfrm>
          <a:prstGeom prst="rect">
            <a:avLst/>
          </a:prstGeom>
          <a:noFill/>
        </p:spPr>
        <p:txBody>
          <a:bodyPr wrap="none" rtlCol="0">
            <a:spAutoFit/>
          </a:bodyPr>
          <a:p>
            <a:r>
              <a:rPr lang="en-US" altLang="zh-CN"/>
              <a:t>192.168.2.254</a:t>
            </a:r>
            <a:endParaRPr lang="en-US" altLang="zh-CN"/>
          </a:p>
        </p:txBody>
      </p:sp>
      <p:pic>
        <p:nvPicPr>
          <p:cNvPr id="3" name="图片 2" descr="1998358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0270" y="2658745"/>
            <a:ext cx="2675255" cy="914400"/>
          </a:xfrm>
          <a:prstGeom prst="rect">
            <a:avLst/>
          </a:prstGeom>
        </p:spPr>
      </p:pic>
      <p:pic>
        <p:nvPicPr>
          <p:cNvPr id="6" name="图片 5" descr="1998358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36485" y="2590165"/>
            <a:ext cx="1729740" cy="914400"/>
          </a:xfrm>
          <a:prstGeom prst="rect">
            <a:avLst/>
          </a:prstGeom>
        </p:spPr>
      </p:pic>
    </p:spTree>
    <p:custDataLst>
      <p:tags r:id="rId9"/>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350520" y="234950"/>
            <a:ext cx="2265680" cy="460375"/>
          </a:xfrm>
          <a:prstGeom prst="rect">
            <a:avLst/>
          </a:prstGeom>
          <a:noFill/>
        </p:spPr>
        <p:txBody>
          <a:bodyPr wrap="none" rtlCol="0">
            <a:spAutoFit/>
          </a:bodyPr>
          <a:p>
            <a:r>
              <a:rPr lang="en-US" altLang="zh-CN" sz="2400" b="1"/>
              <a:t>.</a:t>
            </a:r>
            <a:r>
              <a:rPr lang="zh-CN" altLang="en-US" sz="2400" b="1"/>
              <a:t>环境准备（</a:t>
            </a:r>
            <a:r>
              <a:rPr lang="en-US" altLang="zh-CN" sz="2400" b="1"/>
              <a:t>2</a:t>
            </a:r>
            <a:r>
              <a:rPr lang="zh-CN" altLang="en-US" sz="2400" b="1"/>
              <a:t>）</a:t>
            </a:r>
            <a:endParaRPr lang="zh-CN" altLang="en-US" sz="2400" b="1"/>
          </a:p>
        </p:txBody>
      </p:sp>
      <p:sp>
        <p:nvSpPr>
          <p:cNvPr id="3" name="文本框 2"/>
          <p:cNvSpPr txBox="1"/>
          <p:nvPr/>
        </p:nvSpPr>
        <p:spPr>
          <a:xfrm>
            <a:off x="487680" y="943610"/>
            <a:ext cx="6893560" cy="4523105"/>
          </a:xfrm>
          <a:prstGeom prst="rect">
            <a:avLst/>
          </a:prstGeom>
          <a:noFill/>
        </p:spPr>
        <p:txBody>
          <a:bodyPr wrap="square" rtlCol="0" anchor="t">
            <a:spAutoFit/>
          </a:bodyPr>
          <a:p>
            <a:r>
              <a:rPr lang="zh-CN" altLang="en-US" sz="2400" b="1"/>
              <a:t>[root@node1 ~]# vim /etc/hosts</a:t>
            </a:r>
            <a:endParaRPr lang="zh-CN" altLang="en-US" sz="2400" b="1"/>
          </a:p>
          <a:p>
            <a:r>
              <a:rPr lang="zh-CN" altLang="en-US" sz="2400" b="1"/>
              <a:t>192.168.2.41    node1</a:t>
            </a:r>
            <a:endParaRPr lang="zh-CN" altLang="en-US" sz="2400" b="1"/>
          </a:p>
          <a:p>
            <a:r>
              <a:rPr lang="zh-CN" altLang="en-US" sz="2400" b="1"/>
              <a:t>192.168.2.42     node2</a:t>
            </a:r>
            <a:endParaRPr lang="zh-CN" altLang="en-US" sz="2400" b="1"/>
          </a:p>
          <a:p>
            <a:r>
              <a:rPr lang="zh-CN" altLang="en-US" sz="2400" b="1"/>
              <a:t>192.168.2.43    node3</a:t>
            </a:r>
            <a:endParaRPr lang="zh-CN" altLang="en-US" sz="2400" b="1"/>
          </a:p>
          <a:p>
            <a:r>
              <a:rPr lang="en-US" altLang="zh-CN" sz="2400" b="1"/>
              <a:t>192.168.2.44    node4</a:t>
            </a:r>
            <a:endParaRPr lang="en-US" altLang="zh-CN" sz="2400" b="1"/>
          </a:p>
          <a:p>
            <a:r>
              <a:rPr lang="en-US" altLang="zh-CN" sz="2400" b="1"/>
              <a:t>192.168.2.45    node5</a:t>
            </a:r>
            <a:endParaRPr lang="en-US" altLang="zh-CN" sz="2400" b="1"/>
          </a:p>
          <a:p>
            <a:r>
              <a:rPr lang="en-US" altLang="zh-CN" sz="2400" b="1"/>
              <a:t>192.168.2.46    node6</a:t>
            </a:r>
            <a:endParaRPr lang="en-US" altLang="zh-CN" sz="2400" b="1"/>
          </a:p>
          <a:p>
            <a:r>
              <a:rPr lang="en-US" altLang="zh-CN" sz="2400" b="1"/>
              <a:t>192.168.2.47    node7</a:t>
            </a:r>
            <a:endParaRPr lang="zh-CN" altLang="en-US" sz="2400" b="1"/>
          </a:p>
          <a:p>
            <a:r>
              <a:rPr lang="zh-CN" altLang="en-US" sz="2400" b="1"/>
              <a:t>[root@node1 ~]# for i in 41 42 43</a:t>
            </a:r>
            <a:endParaRPr lang="zh-CN" altLang="en-US" sz="2400" b="1"/>
          </a:p>
          <a:p>
            <a:r>
              <a:rPr lang="zh-CN" altLang="en-US" sz="2400" b="1"/>
              <a:t>do</a:t>
            </a:r>
            <a:endParaRPr lang="zh-CN" altLang="en-US" sz="2400" b="1"/>
          </a:p>
          <a:p>
            <a:r>
              <a:rPr lang="zh-CN" altLang="en-US" sz="2400" b="1"/>
              <a:t>     scp /etc/hosts 192.168.2.$i:/etc</a:t>
            </a:r>
            <a:endParaRPr lang="zh-CN" altLang="en-US" sz="2400" b="1"/>
          </a:p>
          <a:p>
            <a:r>
              <a:rPr lang="zh-CN" altLang="en-US" sz="2400" b="1"/>
              <a:t>done</a:t>
            </a:r>
            <a:endParaRPr lang="zh-CN" altLang="en-US" sz="2400" b="1"/>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411480" y="479425"/>
            <a:ext cx="2265680" cy="460375"/>
          </a:xfrm>
          <a:prstGeom prst="rect">
            <a:avLst/>
          </a:prstGeom>
          <a:noFill/>
        </p:spPr>
        <p:txBody>
          <a:bodyPr wrap="none" rtlCol="0">
            <a:spAutoFit/>
          </a:bodyPr>
          <a:p>
            <a:r>
              <a:rPr lang="en-US" altLang="zh-CN" sz="2400" b="1"/>
              <a:t>.</a:t>
            </a:r>
            <a:r>
              <a:rPr lang="zh-CN" altLang="en-US" sz="2400" b="1"/>
              <a:t>环境准备（</a:t>
            </a:r>
            <a:r>
              <a:rPr lang="en-US" altLang="zh-CN" sz="2400" b="1"/>
              <a:t>3</a:t>
            </a:r>
            <a:r>
              <a:rPr lang="zh-CN" altLang="en-US" sz="2400" b="1"/>
              <a:t>）</a:t>
            </a:r>
            <a:endParaRPr lang="zh-CN" altLang="en-US" sz="2400" b="1"/>
          </a:p>
        </p:txBody>
      </p:sp>
      <p:sp>
        <p:nvSpPr>
          <p:cNvPr id="3" name="文本框 2"/>
          <p:cNvSpPr txBox="1"/>
          <p:nvPr/>
        </p:nvSpPr>
        <p:spPr>
          <a:xfrm>
            <a:off x="411480" y="939165"/>
            <a:ext cx="9795510" cy="4892675"/>
          </a:xfrm>
          <a:prstGeom prst="rect">
            <a:avLst/>
          </a:prstGeom>
          <a:noFill/>
        </p:spPr>
        <p:txBody>
          <a:bodyPr wrap="square" rtlCol="0" anchor="t">
            <a:spAutoFit/>
          </a:bodyPr>
          <a:p>
            <a:r>
              <a:rPr lang="zh-CN" altLang="en-US" sz="2400" b="1"/>
              <a:t>[root@node1 ~]# cat /etc/yum.repos.d/ceph.repo</a:t>
            </a:r>
            <a:endParaRPr lang="zh-CN" altLang="en-US" sz="2400" b="1"/>
          </a:p>
          <a:p>
            <a:r>
              <a:rPr lang="zh-CN" altLang="en-US" sz="2400" b="1"/>
              <a:t>[mon]</a:t>
            </a:r>
            <a:endParaRPr lang="zh-CN" altLang="en-US" sz="2400" b="1"/>
          </a:p>
          <a:p>
            <a:r>
              <a:rPr lang="zh-CN" altLang="en-US" sz="2400" b="1"/>
              <a:t>name=mon</a:t>
            </a:r>
            <a:endParaRPr lang="zh-CN" altLang="en-US" sz="2400" b="1"/>
          </a:p>
          <a:p>
            <a:r>
              <a:rPr lang="zh-CN" altLang="en-US" sz="2400" b="1"/>
              <a:t>baseurl=ftp://192.168.2.254/ceph/MON</a:t>
            </a:r>
            <a:endParaRPr lang="zh-CN" altLang="en-US" sz="2400" b="1"/>
          </a:p>
          <a:p>
            <a:r>
              <a:rPr lang="zh-CN" altLang="en-US" sz="2400" b="1"/>
              <a:t>gpgcheck=0</a:t>
            </a:r>
            <a:endParaRPr lang="zh-CN" altLang="en-US" sz="2400" b="1"/>
          </a:p>
          <a:p>
            <a:r>
              <a:rPr lang="zh-CN" altLang="en-US" sz="2400" b="1"/>
              <a:t>[osd]</a:t>
            </a:r>
            <a:endParaRPr lang="zh-CN" altLang="en-US" sz="2400" b="1"/>
          </a:p>
          <a:p>
            <a:r>
              <a:rPr lang="zh-CN" altLang="en-US" sz="2400" b="1"/>
              <a:t>name=osd</a:t>
            </a:r>
            <a:endParaRPr lang="zh-CN" altLang="en-US" sz="2400" b="1"/>
          </a:p>
          <a:p>
            <a:r>
              <a:rPr lang="zh-CN" altLang="en-US" sz="2400" b="1"/>
              <a:t>baseurl=ftp://192.168.2.254/ceph/OSD</a:t>
            </a:r>
            <a:endParaRPr lang="zh-CN" altLang="en-US" sz="2400" b="1"/>
          </a:p>
          <a:p>
            <a:r>
              <a:rPr lang="zh-CN" altLang="en-US" sz="2400" b="1"/>
              <a:t>gpgcheck=0</a:t>
            </a:r>
            <a:endParaRPr lang="zh-CN" altLang="en-US" sz="2400" b="1"/>
          </a:p>
          <a:p>
            <a:r>
              <a:rPr lang="zh-CN" altLang="en-US" sz="2400" b="1"/>
              <a:t>[tools]</a:t>
            </a:r>
            <a:endParaRPr lang="zh-CN" altLang="en-US" sz="2400" b="1"/>
          </a:p>
          <a:p>
            <a:r>
              <a:rPr lang="zh-CN" altLang="en-US" sz="2400" b="1"/>
              <a:t>name=tools</a:t>
            </a:r>
            <a:endParaRPr lang="zh-CN" altLang="en-US" sz="2400" b="1"/>
          </a:p>
          <a:p>
            <a:r>
              <a:rPr lang="zh-CN" altLang="en-US" sz="2400" b="1"/>
              <a:t>baseurl=ftp://192.168.2.254/ceph/Tools</a:t>
            </a:r>
            <a:endParaRPr lang="zh-CN" altLang="en-US" sz="2400" b="1"/>
          </a:p>
          <a:p>
            <a:r>
              <a:rPr lang="zh-CN" altLang="en-US" sz="2400" b="1"/>
              <a:t>gpgcheck=0</a:t>
            </a:r>
            <a:endParaRPr lang="zh-CN" altLang="en-US" sz="2400" b="1"/>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3" name="文本框 2"/>
          <p:cNvSpPr txBox="1"/>
          <p:nvPr/>
        </p:nvSpPr>
        <p:spPr>
          <a:xfrm>
            <a:off x="273050" y="227965"/>
            <a:ext cx="9460230" cy="1938020"/>
          </a:xfrm>
          <a:prstGeom prst="rect">
            <a:avLst/>
          </a:prstGeom>
          <a:noFill/>
        </p:spPr>
        <p:txBody>
          <a:bodyPr wrap="square" rtlCol="0" anchor="t">
            <a:spAutoFit/>
          </a:bodyPr>
          <a:p>
            <a:r>
              <a:rPr lang="zh-CN" altLang="en-US" sz="2400" b="1"/>
              <a:t>[root@node1 ~]# for i in 41 42 43 </a:t>
            </a:r>
            <a:r>
              <a:rPr lang="en-US" altLang="zh-CN" sz="2400" b="1"/>
              <a:t>44 45 46 47</a:t>
            </a:r>
            <a:endParaRPr lang="zh-CN" altLang="en-US" sz="2400" b="1"/>
          </a:p>
          <a:p>
            <a:r>
              <a:rPr lang="zh-CN" altLang="en-US" sz="2400" b="1"/>
              <a:t>do</a:t>
            </a:r>
            <a:endParaRPr lang="zh-CN" altLang="en-US" sz="2400" b="1"/>
          </a:p>
          <a:p>
            <a:r>
              <a:rPr lang="zh-CN" altLang="en-US" sz="2400" b="1"/>
              <a:t>     scp /etc/yum.repos.d/ceph.repo 192.168.2.$i:/etc/yum.repos.d/</a:t>
            </a:r>
            <a:endParaRPr lang="zh-CN" altLang="en-US" sz="2400" b="1"/>
          </a:p>
          <a:p>
            <a:r>
              <a:rPr lang="zh-CN" altLang="en-US" sz="2400" b="1"/>
              <a:t>done</a:t>
            </a:r>
            <a:endParaRPr lang="zh-CN" altLang="en-US" sz="2400" b="1"/>
          </a:p>
        </p:txBody>
      </p:sp>
      <p:sp>
        <p:nvSpPr>
          <p:cNvPr id="5" name="文本框 4"/>
          <p:cNvSpPr txBox="1"/>
          <p:nvPr/>
        </p:nvSpPr>
        <p:spPr>
          <a:xfrm>
            <a:off x="335280" y="2312670"/>
            <a:ext cx="2181225" cy="460375"/>
          </a:xfrm>
          <a:prstGeom prst="rect">
            <a:avLst/>
          </a:prstGeom>
          <a:noFill/>
        </p:spPr>
        <p:txBody>
          <a:bodyPr wrap="none" rtlCol="0">
            <a:spAutoFit/>
          </a:bodyPr>
          <a:p>
            <a:r>
              <a:rPr lang="zh-CN" altLang="en-US" sz="2400" b="1"/>
              <a:t>环境准备（</a:t>
            </a:r>
            <a:r>
              <a:rPr lang="en-US" altLang="zh-CN" sz="2400" b="1"/>
              <a:t>4</a:t>
            </a:r>
            <a:r>
              <a:rPr lang="zh-CN" altLang="en-US" sz="2400" b="1"/>
              <a:t>）</a:t>
            </a:r>
            <a:endParaRPr lang="zh-CN" altLang="en-US" sz="2400" b="1"/>
          </a:p>
        </p:txBody>
      </p:sp>
      <p:sp>
        <p:nvSpPr>
          <p:cNvPr id="6" name="文本框 5"/>
          <p:cNvSpPr txBox="1"/>
          <p:nvPr/>
        </p:nvSpPr>
        <p:spPr>
          <a:xfrm>
            <a:off x="335280" y="3032125"/>
            <a:ext cx="7030720" cy="3046095"/>
          </a:xfrm>
          <a:prstGeom prst="rect">
            <a:avLst/>
          </a:prstGeom>
          <a:noFill/>
        </p:spPr>
        <p:txBody>
          <a:bodyPr wrap="square" rtlCol="0" anchor="t">
            <a:spAutoFit/>
          </a:bodyPr>
          <a:p>
            <a:r>
              <a:rPr lang="zh-CN" altLang="en-US" sz="2400" b="1"/>
              <a:t>[root@node1 ~]# vim /etc/chrony.conf</a:t>
            </a:r>
            <a:endParaRPr lang="zh-CN" altLang="en-US" sz="2400" b="1"/>
          </a:p>
          <a:p>
            <a:r>
              <a:rPr lang="zh-CN" altLang="en-US" sz="2400" b="1"/>
              <a:t>… …</a:t>
            </a:r>
            <a:endParaRPr lang="zh-CN" altLang="en-US" sz="2400" b="1"/>
          </a:p>
          <a:p>
            <a:r>
              <a:rPr lang="zh-CN" altLang="en-US" sz="2400" b="1"/>
              <a:t>server 192.168.2.254   iburst</a:t>
            </a:r>
            <a:endParaRPr lang="zh-CN" altLang="en-US" sz="2400" b="1"/>
          </a:p>
          <a:p>
            <a:r>
              <a:rPr lang="zh-CN" altLang="en-US" sz="2400" b="1"/>
              <a:t>[root@node1 ~]# for i in 41  42  43 </a:t>
            </a:r>
            <a:r>
              <a:rPr lang="en-US" altLang="zh-CN" sz="2400" b="1"/>
              <a:t>44 45 46 47</a:t>
            </a:r>
            <a:endParaRPr lang="zh-CN" altLang="en-US" sz="2400" b="1"/>
          </a:p>
          <a:p>
            <a:r>
              <a:rPr lang="zh-CN" altLang="en-US" sz="2400" b="1"/>
              <a:t>do</a:t>
            </a:r>
            <a:endParaRPr lang="zh-CN" altLang="en-US" sz="2400" b="1"/>
          </a:p>
          <a:p>
            <a:r>
              <a:rPr lang="zh-CN" altLang="en-US" sz="2400" b="1"/>
              <a:t>     scp /etc/chrony.conf 192.168.2.$i:/etc/</a:t>
            </a:r>
            <a:endParaRPr lang="zh-CN" altLang="en-US" sz="2400" b="1"/>
          </a:p>
          <a:p>
            <a:r>
              <a:rPr lang="zh-CN" altLang="en-US" sz="2400" b="1"/>
              <a:t>     ssh 192.168.2.$i "systemctl restart chronyd"</a:t>
            </a:r>
            <a:endParaRPr lang="zh-CN" altLang="en-US" sz="2400" b="1"/>
          </a:p>
          <a:p>
            <a:r>
              <a:rPr lang="zh-CN" altLang="en-US" sz="2400" b="1"/>
              <a:t>done</a:t>
            </a:r>
            <a:endParaRPr lang="zh-CN" altLang="en-US" sz="2400" b="1"/>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228600" y="311150"/>
            <a:ext cx="4925060" cy="706755"/>
          </a:xfrm>
          <a:prstGeom prst="rect">
            <a:avLst/>
          </a:prstGeom>
          <a:noFill/>
        </p:spPr>
        <p:txBody>
          <a:bodyPr wrap="none" rtlCol="0">
            <a:spAutoFit/>
          </a:bodyPr>
          <a:p>
            <a:r>
              <a:rPr lang="zh-CN" altLang="en-US" sz="4000" b="1" u="sng">
                <a:solidFill>
                  <a:schemeClr val="tx1"/>
                </a:solidFill>
              </a:rPr>
              <a:t>部署</a:t>
            </a:r>
            <a:r>
              <a:rPr lang="en-US" altLang="zh-CN" sz="4000" b="1" u="sng">
                <a:solidFill>
                  <a:schemeClr val="tx1"/>
                </a:solidFill>
              </a:rPr>
              <a:t>ceph</a:t>
            </a:r>
            <a:r>
              <a:rPr lang="zh-CN" altLang="en-US" sz="4000" b="1" u="sng">
                <a:solidFill>
                  <a:schemeClr val="tx1"/>
                </a:solidFill>
              </a:rPr>
              <a:t>储存服务器</a:t>
            </a:r>
            <a:endParaRPr lang="zh-CN" altLang="en-US" sz="4000" b="1" u="sng">
              <a:solidFill>
                <a:schemeClr val="tx1"/>
              </a:solidFill>
            </a:endParaRPr>
          </a:p>
        </p:txBody>
      </p:sp>
      <p:sp>
        <p:nvSpPr>
          <p:cNvPr id="3" name="文本框 2"/>
          <p:cNvSpPr txBox="1"/>
          <p:nvPr/>
        </p:nvSpPr>
        <p:spPr>
          <a:xfrm>
            <a:off x="304800" y="1273810"/>
            <a:ext cx="2671445" cy="460375"/>
          </a:xfrm>
          <a:prstGeom prst="rect">
            <a:avLst/>
          </a:prstGeom>
          <a:noFill/>
        </p:spPr>
        <p:txBody>
          <a:bodyPr wrap="none" rtlCol="0">
            <a:spAutoFit/>
          </a:bodyPr>
          <a:p>
            <a:r>
              <a:rPr lang="en-US" altLang="zh-CN" sz="2400" b="1"/>
              <a:t>.</a:t>
            </a:r>
            <a:r>
              <a:rPr lang="zh-CN" altLang="en-US" sz="2400" b="1"/>
              <a:t>配置</a:t>
            </a:r>
            <a:r>
              <a:rPr lang="en-US" altLang="zh-CN" sz="2400" b="1"/>
              <a:t>ceph-deploy</a:t>
            </a:r>
            <a:endParaRPr lang="en-US" altLang="zh-CN" sz="2400" b="1"/>
          </a:p>
        </p:txBody>
      </p:sp>
      <p:sp>
        <p:nvSpPr>
          <p:cNvPr id="4" name="文本框 3"/>
          <p:cNvSpPr txBox="1"/>
          <p:nvPr/>
        </p:nvSpPr>
        <p:spPr>
          <a:xfrm>
            <a:off x="229235" y="1849120"/>
            <a:ext cx="7136765" cy="1198880"/>
          </a:xfrm>
          <a:prstGeom prst="rect">
            <a:avLst/>
          </a:prstGeom>
          <a:noFill/>
        </p:spPr>
        <p:txBody>
          <a:bodyPr wrap="square" rtlCol="0" anchor="t">
            <a:spAutoFit/>
          </a:bodyPr>
          <a:p>
            <a:r>
              <a:rPr lang="zh-CN" altLang="en-US" sz="2400" b="1"/>
              <a:t>[root@node1 ~]# yum -y install ceph-deploy</a:t>
            </a:r>
            <a:endParaRPr lang="zh-CN" altLang="en-US" sz="2400" b="1"/>
          </a:p>
          <a:p>
            <a:r>
              <a:rPr lang="zh-CN" altLang="en-US" sz="2400" b="1"/>
              <a:t>[root@node1 ~]# mkdir ceph-cluster</a:t>
            </a:r>
            <a:endParaRPr lang="zh-CN" altLang="en-US" sz="2400" b="1"/>
          </a:p>
          <a:p>
            <a:r>
              <a:rPr lang="zh-CN" altLang="en-US" sz="2400" b="1"/>
              <a:t>[root@node1 ~]# cd ceph-cluster</a:t>
            </a:r>
            <a:endParaRPr lang="zh-CN" altLang="en-US" sz="2400" b="1"/>
          </a:p>
        </p:txBody>
      </p:sp>
      <p:sp>
        <p:nvSpPr>
          <p:cNvPr id="5" name="文本框 4"/>
          <p:cNvSpPr txBox="1"/>
          <p:nvPr/>
        </p:nvSpPr>
        <p:spPr>
          <a:xfrm>
            <a:off x="228600" y="3766820"/>
            <a:ext cx="9779635" cy="1568450"/>
          </a:xfrm>
          <a:prstGeom prst="rect">
            <a:avLst/>
          </a:prstGeom>
          <a:noFill/>
        </p:spPr>
        <p:txBody>
          <a:bodyPr wrap="square" rtlCol="0" anchor="t">
            <a:spAutoFit/>
          </a:bodyPr>
          <a:p>
            <a:r>
              <a:rPr lang="zh-CN" altLang="en-US" sz="2400" b="1"/>
              <a:t>[root@node1 ceph-cluster]# for i in node1 node2 node3</a:t>
            </a:r>
            <a:endParaRPr lang="zh-CN" altLang="en-US" sz="2400" b="1"/>
          </a:p>
          <a:p>
            <a:r>
              <a:rPr lang="zh-CN" altLang="en-US" sz="2400" b="1"/>
              <a:t>do</a:t>
            </a:r>
            <a:endParaRPr lang="zh-CN" altLang="en-US" sz="2400" b="1"/>
          </a:p>
          <a:p>
            <a:r>
              <a:rPr lang="zh-CN" altLang="en-US" sz="2400" b="1"/>
              <a:t>     ssh $i "yum -y install ceph-mon "</a:t>
            </a:r>
            <a:endParaRPr lang="zh-CN" altLang="en-US" sz="2400" b="1"/>
          </a:p>
          <a:p>
            <a:r>
              <a:rPr lang="zh-CN" altLang="en-US" sz="2400" b="1"/>
              <a:t>done</a:t>
            </a:r>
            <a:endParaRPr lang="zh-CN" altLang="en-US" sz="2400" b="1"/>
          </a:p>
        </p:txBody>
      </p:sp>
      <p:sp>
        <p:nvSpPr>
          <p:cNvPr id="6" name="文本框 5"/>
          <p:cNvSpPr txBox="1"/>
          <p:nvPr/>
        </p:nvSpPr>
        <p:spPr>
          <a:xfrm>
            <a:off x="365760" y="3199130"/>
            <a:ext cx="1486535" cy="460375"/>
          </a:xfrm>
          <a:prstGeom prst="rect">
            <a:avLst/>
          </a:prstGeom>
          <a:noFill/>
        </p:spPr>
        <p:txBody>
          <a:bodyPr wrap="none" rtlCol="0">
            <a:spAutoFit/>
          </a:bodyPr>
          <a:p>
            <a:r>
              <a:rPr lang="en-US" altLang="zh-CN" sz="2400" b="1"/>
              <a:t>.</a:t>
            </a:r>
            <a:r>
              <a:rPr lang="zh-CN" altLang="en-US" sz="2400" b="1"/>
              <a:t>安装软件</a:t>
            </a:r>
            <a:endParaRPr lang="zh-CN" altLang="en-US" sz="2400" b="1"/>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3" name="文本框 2"/>
          <p:cNvSpPr txBox="1"/>
          <p:nvPr/>
        </p:nvSpPr>
        <p:spPr>
          <a:xfrm>
            <a:off x="289560" y="448945"/>
            <a:ext cx="2434590" cy="460375"/>
          </a:xfrm>
          <a:prstGeom prst="rect">
            <a:avLst/>
          </a:prstGeom>
          <a:noFill/>
        </p:spPr>
        <p:txBody>
          <a:bodyPr wrap="none" rtlCol="0">
            <a:spAutoFit/>
          </a:bodyPr>
          <a:p>
            <a:r>
              <a:rPr lang="en-US" altLang="zh-CN" sz="2400" b="1"/>
              <a:t>.</a:t>
            </a:r>
            <a:r>
              <a:rPr lang="zh-CN" altLang="en-US" sz="2400" b="1"/>
              <a:t>初始化</a:t>
            </a:r>
            <a:r>
              <a:rPr lang="en-US" altLang="zh-CN" sz="2400" b="1"/>
              <a:t>mon</a:t>
            </a:r>
            <a:r>
              <a:rPr lang="zh-CN" altLang="en-US" sz="2400" b="1"/>
              <a:t>服务</a:t>
            </a:r>
            <a:endParaRPr lang="zh-CN" altLang="en-US" sz="2400" b="1"/>
          </a:p>
        </p:txBody>
      </p:sp>
      <p:sp>
        <p:nvSpPr>
          <p:cNvPr id="4" name="文本框 3"/>
          <p:cNvSpPr txBox="1"/>
          <p:nvPr/>
        </p:nvSpPr>
        <p:spPr>
          <a:xfrm>
            <a:off x="289560" y="908685"/>
            <a:ext cx="7076440" cy="1568450"/>
          </a:xfrm>
          <a:prstGeom prst="rect">
            <a:avLst/>
          </a:prstGeom>
          <a:noFill/>
        </p:spPr>
        <p:txBody>
          <a:bodyPr wrap="square" rtlCol="0" anchor="t">
            <a:spAutoFit/>
          </a:bodyPr>
          <a:p>
            <a:r>
              <a:rPr lang="zh-CN" altLang="en-US" sz="2400" b="1"/>
              <a:t>[root@node1 ceph-cluster]# ceph-deploy new node1 node2 node3</a:t>
            </a:r>
            <a:endParaRPr lang="zh-CN" altLang="en-US" sz="2400" b="1"/>
          </a:p>
          <a:p>
            <a:r>
              <a:rPr lang="zh-CN" altLang="en-US" sz="2400" b="1"/>
              <a:t>[root@node1 ceph-cluster]# ceph-deploy mon create-initial</a:t>
            </a:r>
            <a:endParaRPr lang="zh-CN" altLang="en-US" sz="2400" b="1"/>
          </a:p>
        </p:txBody>
      </p:sp>
      <p:sp>
        <p:nvSpPr>
          <p:cNvPr id="5" name="文本框 4"/>
          <p:cNvSpPr txBox="1"/>
          <p:nvPr/>
        </p:nvSpPr>
        <p:spPr>
          <a:xfrm>
            <a:off x="290195" y="2476500"/>
            <a:ext cx="7075805" cy="460375"/>
          </a:xfrm>
          <a:prstGeom prst="rect">
            <a:avLst/>
          </a:prstGeom>
          <a:noFill/>
        </p:spPr>
        <p:txBody>
          <a:bodyPr wrap="square" rtlCol="0" anchor="t">
            <a:spAutoFit/>
          </a:bodyPr>
          <a:p>
            <a:r>
              <a:rPr lang="zh-CN" altLang="en-US" sz="2400" b="1"/>
              <a:t>[root@node1 ceph-cluster]# ceph -s  </a:t>
            </a:r>
            <a:endParaRPr lang="zh-CN" altLang="en-US" sz="2400" b="1"/>
          </a:p>
        </p:txBody>
      </p:sp>
      <p:sp>
        <p:nvSpPr>
          <p:cNvPr id="6" name="文本框 5"/>
          <p:cNvSpPr txBox="1"/>
          <p:nvPr/>
        </p:nvSpPr>
        <p:spPr>
          <a:xfrm>
            <a:off x="396875" y="3244850"/>
            <a:ext cx="4330700" cy="460375"/>
          </a:xfrm>
          <a:prstGeom prst="rect">
            <a:avLst/>
          </a:prstGeom>
          <a:noFill/>
        </p:spPr>
        <p:txBody>
          <a:bodyPr wrap="none" rtlCol="0">
            <a:spAutoFit/>
          </a:bodyPr>
          <a:p>
            <a:r>
              <a:rPr lang="en-US" altLang="zh-CN" sz="2400" b="1"/>
              <a:t>.</a:t>
            </a:r>
            <a:r>
              <a:rPr lang="zh-CN" altLang="en-US" sz="2400" b="1"/>
              <a:t>准备磁盘分区，创建</a:t>
            </a:r>
            <a:r>
              <a:rPr lang="en-US" altLang="zh-CN" sz="2400" b="1"/>
              <a:t>journal</a:t>
            </a:r>
            <a:r>
              <a:rPr lang="zh-CN" altLang="en-US" sz="2400" b="1"/>
              <a:t>盘</a:t>
            </a:r>
            <a:endParaRPr lang="zh-CN" altLang="en-US" sz="2400" b="1"/>
          </a:p>
        </p:txBody>
      </p:sp>
      <p:sp>
        <p:nvSpPr>
          <p:cNvPr id="7" name="文本框 6"/>
          <p:cNvSpPr txBox="1"/>
          <p:nvPr/>
        </p:nvSpPr>
        <p:spPr>
          <a:xfrm>
            <a:off x="290195" y="3908425"/>
            <a:ext cx="8389620" cy="2306955"/>
          </a:xfrm>
          <a:prstGeom prst="rect">
            <a:avLst/>
          </a:prstGeom>
          <a:noFill/>
        </p:spPr>
        <p:txBody>
          <a:bodyPr wrap="square" rtlCol="0" anchor="t">
            <a:spAutoFit/>
          </a:bodyPr>
          <a:p>
            <a:r>
              <a:rPr lang="zh-CN" altLang="en-US" sz="2400" b="1"/>
              <a:t>[root@node1 ceph-cluster]# for i in node</a:t>
            </a:r>
            <a:r>
              <a:rPr lang="en-US" altLang="zh-CN" sz="2400" b="1"/>
              <a:t>4</a:t>
            </a:r>
            <a:r>
              <a:rPr lang="zh-CN" altLang="en-US" sz="2400" b="1"/>
              <a:t> node</a:t>
            </a:r>
            <a:r>
              <a:rPr lang="en-US" altLang="zh-CN" sz="2400" b="1"/>
              <a:t>5</a:t>
            </a:r>
            <a:r>
              <a:rPr lang="zh-CN" altLang="en-US" sz="2400" b="1"/>
              <a:t> node</a:t>
            </a:r>
            <a:r>
              <a:rPr lang="en-US" altLang="zh-CN" sz="2400" b="1"/>
              <a:t>6</a:t>
            </a:r>
            <a:endParaRPr lang="zh-CN" altLang="en-US" sz="2400" b="1"/>
          </a:p>
          <a:p>
            <a:r>
              <a:rPr lang="zh-CN" altLang="en-US" sz="2400" b="1"/>
              <a:t>do</a:t>
            </a:r>
            <a:endParaRPr lang="zh-CN" altLang="en-US" sz="2400" b="1"/>
          </a:p>
          <a:p>
            <a:r>
              <a:rPr lang="zh-CN" altLang="en-US" sz="2400" b="1"/>
              <a:t>     ssh $i "parted /dev/vdb mklabel gpt"</a:t>
            </a:r>
            <a:endParaRPr lang="zh-CN" altLang="en-US" sz="2400" b="1"/>
          </a:p>
          <a:p>
            <a:r>
              <a:rPr lang="zh-CN" altLang="en-US" sz="2400" b="1"/>
              <a:t>     ssh $i "parted /dev/vdb mkpart primary 1 </a:t>
            </a:r>
            <a:r>
              <a:rPr lang="en-US" altLang="zh-CN" sz="2400" b="1"/>
              <a:t>5</a:t>
            </a:r>
            <a:r>
              <a:rPr lang="zh-CN" altLang="en-US" sz="2400" b="1"/>
              <a:t>0%"</a:t>
            </a:r>
            <a:endParaRPr lang="zh-CN" altLang="en-US" sz="2400" b="1"/>
          </a:p>
          <a:p>
            <a:r>
              <a:rPr lang="zh-CN" altLang="en-US" sz="2400" b="1"/>
              <a:t>     </a:t>
            </a:r>
            <a:r>
              <a:rPr lang="zh-CN" altLang="en-US" sz="2400" b="1">
                <a:sym typeface="+mn-ea"/>
              </a:rPr>
              <a:t>ssh $i "parted /dev/vdb mkpart primary </a:t>
            </a:r>
            <a:r>
              <a:rPr lang="en-US" altLang="zh-CN" sz="2400" b="1">
                <a:sym typeface="+mn-ea"/>
              </a:rPr>
              <a:t>50%</a:t>
            </a:r>
            <a:r>
              <a:rPr lang="zh-CN" altLang="en-US" sz="2400" b="1">
                <a:sym typeface="+mn-ea"/>
              </a:rPr>
              <a:t> 100%"</a:t>
            </a:r>
            <a:endParaRPr lang="zh-CN" altLang="en-US" sz="2400" b="1"/>
          </a:p>
          <a:p>
            <a:r>
              <a:rPr lang="zh-CN" altLang="en-US" sz="2400" b="1"/>
              <a:t> done</a:t>
            </a:r>
            <a:endParaRPr lang="zh-CN" altLang="en-US" sz="2400" b="1"/>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198120" y="403225"/>
            <a:ext cx="3010535" cy="460375"/>
          </a:xfrm>
          <a:prstGeom prst="rect">
            <a:avLst/>
          </a:prstGeom>
          <a:noFill/>
        </p:spPr>
        <p:txBody>
          <a:bodyPr wrap="none" rtlCol="0">
            <a:spAutoFit/>
          </a:bodyPr>
          <a:p>
            <a:r>
              <a:rPr lang="en-US" altLang="zh-CN" sz="2400" b="1"/>
              <a:t>.</a:t>
            </a:r>
            <a:r>
              <a:rPr lang="zh-CN" altLang="en-US" sz="2400" b="1"/>
              <a:t>修改磁盘分区的权限</a:t>
            </a:r>
            <a:endParaRPr lang="zh-CN" altLang="en-US" sz="2400" b="1"/>
          </a:p>
        </p:txBody>
      </p:sp>
      <p:sp>
        <p:nvSpPr>
          <p:cNvPr id="3" name="文本框 2"/>
          <p:cNvSpPr txBox="1"/>
          <p:nvPr/>
        </p:nvSpPr>
        <p:spPr>
          <a:xfrm>
            <a:off x="381000" y="1323975"/>
            <a:ext cx="10728325" cy="460375"/>
          </a:xfrm>
          <a:prstGeom prst="rect">
            <a:avLst/>
          </a:prstGeom>
          <a:noFill/>
        </p:spPr>
        <p:txBody>
          <a:bodyPr wrap="square" rtlCol="0" anchor="t">
            <a:spAutoFit/>
          </a:bodyPr>
          <a:p>
            <a:r>
              <a:rPr lang="zh-CN" altLang="en-US" sz="2400" b="1"/>
              <a:t>[root@node1 ceph-cluster]# chown  ceph.ceph  /dev/vdb1</a:t>
            </a:r>
            <a:endParaRPr lang="zh-CN" altLang="en-US" sz="2400" b="1"/>
          </a:p>
        </p:txBody>
      </p:sp>
      <p:sp>
        <p:nvSpPr>
          <p:cNvPr id="4" name="文本框 3"/>
          <p:cNvSpPr txBox="1"/>
          <p:nvPr/>
        </p:nvSpPr>
        <p:spPr>
          <a:xfrm>
            <a:off x="381000" y="1763395"/>
            <a:ext cx="9841865" cy="460375"/>
          </a:xfrm>
          <a:prstGeom prst="rect">
            <a:avLst/>
          </a:prstGeom>
          <a:noFill/>
        </p:spPr>
        <p:txBody>
          <a:bodyPr wrap="square" rtlCol="0" anchor="t">
            <a:spAutoFit/>
          </a:bodyPr>
          <a:p>
            <a:r>
              <a:rPr lang="zh-CN" altLang="en-US" sz="2400" b="1"/>
              <a:t>[root@node1 ceph-cluster]# chown  ceph.ceph  /dev/vdb1</a:t>
            </a:r>
            <a:endParaRPr lang="zh-CN" altLang="en-US" sz="2400" b="1"/>
          </a:p>
        </p:txBody>
      </p:sp>
      <p:sp>
        <p:nvSpPr>
          <p:cNvPr id="5" name="文本框 4"/>
          <p:cNvSpPr txBox="1"/>
          <p:nvPr/>
        </p:nvSpPr>
        <p:spPr>
          <a:xfrm>
            <a:off x="518795" y="863600"/>
            <a:ext cx="3484880" cy="460375"/>
          </a:xfrm>
          <a:prstGeom prst="rect">
            <a:avLst/>
          </a:prstGeom>
          <a:noFill/>
        </p:spPr>
        <p:txBody>
          <a:bodyPr wrap="square" rtlCol="0">
            <a:spAutoFit/>
          </a:bodyPr>
          <a:p>
            <a:r>
              <a:rPr lang="en-US" altLang="zh-CN" sz="2400" b="1"/>
              <a:t>(1)</a:t>
            </a:r>
            <a:r>
              <a:rPr lang="zh-CN" altLang="en-US" sz="2400" b="1"/>
              <a:t>临时修改</a:t>
            </a:r>
            <a:r>
              <a:rPr lang="en-US" altLang="zh-CN" sz="2400" b="1"/>
              <a:t>)</a:t>
            </a:r>
            <a:endParaRPr lang="en-US" altLang="zh-CN" sz="2400" b="1"/>
          </a:p>
        </p:txBody>
      </p:sp>
      <p:sp>
        <p:nvSpPr>
          <p:cNvPr id="6" name="文本框 5"/>
          <p:cNvSpPr txBox="1"/>
          <p:nvPr/>
        </p:nvSpPr>
        <p:spPr>
          <a:xfrm>
            <a:off x="381000" y="2450465"/>
            <a:ext cx="3408680" cy="460375"/>
          </a:xfrm>
          <a:prstGeom prst="rect">
            <a:avLst/>
          </a:prstGeom>
          <a:noFill/>
        </p:spPr>
        <p:txBody>
          <a:bodyPr wrap="square" rtlCol="0">
            <a:spAutoFit/>
          </a:bodyPr>
          <a:p>
            <a:r>
              <a:rPr lang="zh-CN" altLang="en-US" sz="2400" b="1"/>
              <a:t>（</a:t>
            </a:r>
            <a:r>
              <a:rPr lang="en-US" altLang="zh-CN" sz="2400" b="1"/>
              <a:t>2)</a:t>
            </a:r>
            <a:r>
              <a:rPr lang="zh-CN" altLang="en-US" sz="2400" b="1"/>
              <a:t>永久修改</a:t>
            </a:r>
            <a:endParaRPr lang="zh-CN" altLang="en-US" sz="2400" b="1"/>
          </a:p>
        </p:txBody>
      </p:sp>
      <p:sp>
        <p:nvSpPr>
          <p:cNvPr id="7" name="文本框 6"/>
          <p:cNvSpPr txBox="1"/>
          <p:nvPr/>
        </p:nvSpPr>
        <p:spPr>
          <a:xfrm>
            <a:off x="518795" y="2910205"/>
            <a:ext cx="9933305" cy="829945"/>
          </a:xfrm>
          <a:prstGeom prst="rect">
            <a:avLst/>
          </a:prstGeom>
          <a:noFill/>
        </p:spPr>
        <p:txBody>
          <a:bodyPr wrap="square" rtlCol="0" anchor="t">
            <a:spAutoFit/>
          </a:bodyPr>
          <a:p>
            <a:r>
              <a:rPr lang="zh-CN" altLang="en-US" sz="2400" b="1"/>
              <a:t>[root@node1 ceph-cluster]# vim /etc/udev/rules.d/70-vdb.rules</a:t>
            </a:r>
            <a:endParaRPr lang="zh-CN" altLang="en-US" sz="2400" b="1"/>
          </a:p>
          <a:p>
            <a:r>
              <a:rPr lang="zh-CN" altLang="en-US" sz="2400" b="1"/>
              <a:t>ENV{DEVNAME}=="/dev/vdb1",OWNER="ceph",GROUP="ceph"</a:t>
            </a:r>
            <a:endParaRPr lang="zh-CN" altLang="en-US" sz="2400" b="1"/>
          </a:p>
        </p:txBody>
      </p:sp>
      <p:sp>
        <p:nvSpPr>
          <p:cNvPr id="8" name="文本框 7"/>
          <p:cNvSpPr txBox="1"/>
          <p:nvPr/>
        </p:nvSpPr>
        <p:spPr>
          <a:xfrm>
            <a:off x="518795" y="3740150"/>
            <a:ext cx="10024745" cy="460375"/>
          </a:xfrm>
          <a:prstGeom prst="rect">
            <a:avLst/>
          </a:prstGeom>
          <a:noFill/>
        </p:spPr>
        <p:txBody>
          <a:bodyPr wrap="square" rtlCol="0" anchor="t">
            <a:spAutoFit/>
          </a:bodyPr>
          <a:p>
            <a:r>
              <a:rPr lang="zh-CN" altLang="en-US" sz="2400" b="1"/>
              <a:t>ENV{DEVNAME}=="/dev/vdb</a:t>
            </a:r>
            <a:r>
              <a:rPr lang="en-US" altLang="zh-CN" sz="2400" b="1"/>
              <a:t>2</a:t>
            </a:r>
            <a:r>
              <a:rPr lang="zh-CN" altLang="en-US" sz="2400" b="1"/>
              <a:t>",OWNER="ceph",GROUP="ceph"</a:t>
            </a:r>
            <a:endParaRPr lang="zh-CN" altLang="en-US" sz="2400" b="1"/>
          </a:p>
        </p:txBody>
      </p:sp>
      <p:sp>
        <p:nvSpPr>
          <p:cNvPr id="9" name="文本框 8"/>
          <p:cNvSpPr txBox="1"/>
          <p:nvPr/>
        </p:nvSpPr>
        <p:spPr>
          <a:xfrm>
            <a:off x="518795" y="4200525"/>
            <a:ext cx="5074285" cy="460375"/>
          </a:xfrm>
          <a:prstGeom prst="rect">
            <a:avLst/>
          </a:prstGeom>
          <a:noFill/>
        </p:spPr>
        <p:txBody>
          <a:bodyPr wrap="square" rtlCol="0">
            <a:spAutoFit/>
          </a:bodyPr>
          <a:p>
            <a:r>
              <a:rPr lang="en-US" altLang="zh-CN" sz="2400" b="1"/>
              <a:t>.</a:t>
            </a:r>
            <a:r>
              <a:rPr lang="zh-CN" altLang="en-US" sz="2400" b="1"/>
              <a:t>初始化数据磁盘</a:t>
            </a:r>
            <a:endParaRPr lang="zh-CN" altLang="en-US" sz="2400" b="1"/>
          </a:p>
        </p:txBody>
      </p:sp>
      <p:sp>
        <p:nvSpPr>
          <p:cNvPr id="10" name="文本框 9"/>
          <p:cNvSpPr txBox="1"/>
          <p:nvPr/>
        </p:nvSpPr>
        <p:spPr>
          <a:xfrm>
            <a:off x="273685" y="4916170"/>
            <a:ext cx="11644630" cy="1198880"/>
          </a:xfrm>
          <a:prstGeom prst="rect">
            <a:avLst/>
          </a:prstGeom>
          <a:noFill/>
        </p:spPr>
        <p:txBody>
          <a:bodyPr wrap="square" rtlCol="0" anchor="t">
            <a:spAutoFit/>
          </a:bodyPr>
          <a:p>
            <a:r>
              <a:rPr lang="zh-CN" altLang="en-US" sz="2400" b="1"/>
              <a:t>[root@node1 ceph-cluster]# ceph-deploy disk  zap  node</a:t>
            </a:r>
            <a:r>
              <a:rPr lang="en-US" altLang="zh-CN" sz="2400" b="1"/>
              <a:t>4</a:t>
            </a:r>
            <a:r>
              <a:rPr lang="zh-CN" altLang="en-US" sz="2400" b="1"/>
              <a:t>:vdc  </a:t>
            </a:r>
            <a:r>
              <a:rPr lang="en-US" altLang="zh-CN" sz="2400" b="1"/>
              <a:t>node4:vdd</a:t>
            </a:r>
            <a:r>
              <a:rPr lang="zh-CN" altLang="en-US" sz="2400" b="1"/>
              <a:t>    </a:t>
            </a:r>
            <a:endParaRPr lang="zh-CN" altLang="en-US" sz="2400" b="1"/>
          </a:p>
          <a:p>
            <a:r>
              <a:rPr lang="zh-CN" altLang="en-US" sz="2400" b="1"/>
              <a:t>[root@node1 ceph-cluster]# ceph-deploy disk  zap  node</a:t>
            </a:r>
            <a:r>
              <a:rPr lang="en-US" altLang="zh-CN" sz="2400" b="1"/>
              <a:t>4</a:t>
            </a:r>
            <a:r>
              <a:rPr lang="zh-CN" altLang="en-US" sz="2400" b="1"/>
              <a:t>:vdc  </a:t>
            </a:r>
            <a:r>
              <a:rPr lang="en-US" altLang="zh-CN" sz="2400" b="1"/>
              <a:t>node5:vdd</a:t>
            </a:r>
            <a:endParaRPr lang="zh-CN" altLang="en-US" sz="2400" b="1"/>
          </a:p>
          <a:p>
            <a:r>
              <a:rPr lang="zh-CN" altLang="en-US" sz="2400" b="1"/>
              <a:t>[root@node1 ceph-cluster]# ceph-deploy disk  zap  node</a:t>
            </a:r>
            <a:r>
              <a:rPr lang="en-US" altLang="zh-CN" sz="2400" b="1"/>
              <a:t>4</a:t>
            </a:r>
            <a:r>
              <a:rPr lang="zh-CN" altLang="en-US" sz="2400" b="1"/>
              <a:t>:vdc   </a:t>
            </a:r>
            <a:r>
              <a:rPr lang="en-US" altLang="zh-CN" sz="2400" b="1"/>
              <a:t>node6:vdd</a:t>
            </a:r>
            <a:endParaRPr lang="en-US" altLang="zh-CN" sz="2400" b="1"/>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3" name="文本框 2"/>
          <p:cNvSpPr txBox="1"/>
          <p:nvPr/>
        </p:nvSpPr>
        <p:spPr>
          <a:xfrm>
            <a:off x="365760" y="555625"/>
            <a:ext cx="2332990" cy="460375"/>
          </a:xfrm>
          <a:prstGeom prst="rect">
            <a:avLst/>
          </a:prstGeom>
          <a:noFill/>
        </p:spPr>
        <p:txBody>
          <a:bodyPr wrap="none" rtlCol="0">
            <a:spAutoFit/>
          </a:bodyPr>
          <a:p>
            <a:r>
              <a:rPr lang="en-US" altLang="zh-CN" sz="2400" b="1"/>
              <a:t>.</a:t>
            </a:r>
            <a:r>
              <a:rPr lang="zh-CN" altLang="en-US" sz="2400" b="1"/>
              <a:t>初始化</a:t>
            </a:r>
            <a:r>
              <a:rPr lang="en-US" altLang="zh-CN" sz="2400" b="1"/>
              <a:t>osd</a:t>
            </a:r>
            <a:r>
              <a:rPr lang="zh-CN" altLang="en-US" sz="2400" b="1"/>
              <a:t>集群</a:t>
            </a:r>
            <a:endParaRPr lang="zh-CN" altLang="en-US" sz="2400" b="1"/>
          </a:p>
        </p:txBody>
      </p:sp>
      <p:sp>
        <p:nvSpPr>
          <p:cNvPr id="4" name="文本框 3"/>
          <p:cNvSpPr txBox="1"/>
          <p:nvPr/>
        </p:nvSpPr>
        <p:spPr>
          <a:xfrm>
            <a:off x="487045" y="1026795"/>
            <a:ext cx="10163175" cy="460375"/>
          </a:xfrm>
          <a:prstGeom prst="rect">
            <a:avLst/>
          </a:prstGeom>
          <a:noFill/>
        </p:spPr>
        <p:txBody>
          <a:bodyPr wrap="square" rtlCol="0" anchor="t">
            <a:spAutoFit/>
          </a:bodyPr>
          <a:p>
            <a:r>
              <a:rPr lang="zh-CN" altLang="en-US" sz="2400" b="1"/>
              <a:t>[root@node1 ceph-cluster]# ceph-deploy new node</a:t>
            </a:r>
            <a:r>
              <a:rPr lang="en-US" altLang="zh-CN" sz="2400" b="1"/>
              <a:t>4</a:t>
            </a:r>
            <a:r>
              <a:rPr lang="zh-CN" altLang="en-US" sz="2400" b="1"/>
              <a:t> node</a:t>
            </a:r>
            <a:r>
              <a:rPr lang="en-US" altLang="zh-CN" sz="2400" b="1"/>
              <a:t>5</a:t>
            </a:r>
            <a:r>
              <a:rPr lang="zh-CN" altLang="en-US" sz="2400" b="1"/>
              <a:t> node</a:t>
            </a:r>
            <a:r>
              <a:rPr lang="en-US" altLang="zh-CN" sz="2400" b="1"/>
              <a:t>6</a:t>
            </a:r>
            <a:endParaRPr lang="en-US" altLang="zh-CN" sz="2400" b="1"/>
          </a:p>
        </p:txBody>
      </p:sp>
      <p:sp>
        <p:nvSpPr>
          <p:cNvPr id="5" name="文本框 4"/>
          <p:cNvSpPr txBox="1"/>
          <p:nvPr/>
        </p:nvSpPr>
        <p:spPr>
          <a:xfrm>
            <a:off x="593090" y="1487170"/>
            <a:ext cx="8849360" cy="2306955"/>
          </a:xfrm>
          <a:prstGeom prst="rect">
            <a:avLst/>
          </a:prstGeom>
          <a:noFill/>
        </p:spPr>
        <p:txBody>
          <a:bodyPr wrap="square" rtlCol="0" anchor="t">
            <a:spAutoFit/>
          </a:bodyPr>
          <a:p>
            <a:r>
              <a:rPr lang="zh-CN" altLang="en-US" sz="2400" b="1"/>
              <a:t>[root@node1 ceph-cluster]# ceph-deploy osd create \</a:t>
            </a:r>
            <a:endParaRPr lang="zh-CN" altLang="en-US" sz="2400" b="1"/>
          </a:p>
          <a:p>
            <a:r>
              <a:rPr lang="zh-CN" altLang="en-US" sz="2400" b="1"/>
              <a:t> node</a:t>
            </a:r>
            <a:r>
              <a:rPr lang="en-US" altLang="zh-CN" sz="2400" b="1"/>
              <a:t>4</a:t>
            </a:r>
            <a:r>
              <a:rPr lang="zh-CN" altLang="en-US" sz="2400" b="1"/>
              <a:t>:vdc:/dev/vdb1  </a:t>
            </a:r>
            <a:r>
              <a:rPr lang="en-US" altLang="zh-CN" sz="2400" b="1"/>
              <a:t>node4:vdd:/dev/vdb2</a:t>
            </a:r>
            <a:endParaRPr lang="zh-CN" altLang="en-US" sz="2400" b="1"/>
          </a:p>
          <a:p>
            <a:r>
              <a:rPr lang="zh-CN" altLang="en-US" sz="2400" b="1"/>
              <a:t>[root@node1 ceph-cluster]# ceph-deploy osd create \</a:t>
            </a:r>
            <a:endParaRPr lang="zh-CN" altLang="en-US" sz="2400" b="1"/>
          </a:p>
          <a:p>
            <a:r>
              <a:rPr lang="zh-CN" altLang="en-US" sz="2400" b="1"/>
              <a:t> node</a:t>
            </a:r>
            <a:r>
              <a:rPr lang="en-US" altLang="zh-CN" sz="2400" b="1"/>
              <a:t>5</a:t>
            </a:r>
            <a:r>
              <a:rPr lang="zh-CN" altLang="en-US" sz="2400" b="1"/>
              <a:t>:vdc:/dev/vdb1 </a:t>
            </a:r>
            <a:r>
              <a:rPr lang="en-US" altLang="zh-CN" sz="2400" b="1"/>
              <a:t>node5:vdd:/dev/vdb2</a:t>
            </a:r>
            <a:endParaRPr lang="zh-CN" altLang="en-US" sz="2400" b="1"/>
          </a:p>
          <a:p>
            <a:r>
              <a:rPr lang="zh-CN" altLang="en-US" sz="2400" b="1"/>
              <a:t>[root@node1 ceph-cluster]# ceph-deploy osd create \</a:t>
            </a:r>
            <a:endParaRPr lang="zh-CN" altLang="en-US" sz="2400" b="1"/>
          </a:p>
          <a:p>
            <a:r>
              <a:rPr lang="zh-CN" altLang="en-US" sz="2400" b="1"/>
              <a:t> node</a:t>
            </a:r>
            <a:r>
              <a:rPr lang="en-US" altLang="zh-CN" sz="2400" b="1"/>
              <a:t>6</a:t>
            </a:r>
            <a:r>
              <a:rPr lang="zh-CN" altLang="en-US" sz="2400" b="1"/>
              <a:t>:vdc:/dev/vdb1 </a:t>
            </a:r>
            <a:r>
              <a:rPr lang="en-US" altLang="zh-CN" sz="2400" b="1"/>
              <a:t>node6:vdd:/dev/vdb2</a:t>
            </a:r>
            <a:r>
              <a:rPr lang="zh-CN" altLang="en-US" sz="2400" b="1"/>
              <a:t> </a:t>
            </a:r>
            <a:endParaRPr lang="zh-CN" altLang="en-US" sz="2400" b="1"/>
          </a:p>
        </p:txBody>
      </p:sp>
      <p:sp>
        <p:nvSpPr>
          <p:cNvPr id="6" name="文本框 5"/>
          <p:cNvSpPr txBox="1"/>
          <p:nvPr/>
        </p:nvSpPr>
        <p:spPr>
          <a:xfrm>
            <a:off x="593090" y="4008120"/>
            <a:ext cx="7365365" cy="460375"/>
          </a:xfrm>
          <a:prstGeom prst="rect">
            <a:avLst/>
          </a:prstGeom>
          <a:noFill/>
        </p:spPr>
        <p:txBody>
          <a:bodyPr wrap="square" rtlCol="0" anchor="t">
            <a:spAutoFit/>
          </a:bodyPr>
          <a:p>
            <a:r>
              <a:rPr lang="zh-CN" altLang="en-US" sz="2400" b="1"/>
              <a:t>[root@node1 ceph-cluster]# ceph -s      </a:t>
            </a:r>
            <a:r>
              <a:rPr lang="zh-CN" altLang="en-US"/>
              <a:t> </a:t>
            </a:r>
            <a:endParaRPr lang="zh-CN" altLang="en-US"/>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243840" y="418465"/>
            <a:ext cx="2807335" cy="460375"/>
          </a:xfrm>
          <a:prstGeom prst="rect">
            <a:avLst/>
          </a:prstGeom>
          <a:noFill/>
        </p:spPr>
        <p:txBody>
          <a:bodyPr wrap="none" rtlCol="0">
            <a:spAutoFit/>
          </a:bodyPr>
          <a:p>
            <a:r>
              <a:rPr lang="en-US" altLang="zh-CN" sz="2400" b="1"/>
              <a:t>.</a:t>
            </a:r>
            <a:r>
              <a:rPr lang="zh-CN" altLang="en-US" sz="2400" b="1"/>
              <a:t>部署</a:t>
            </a:r>
            <a:r>
              <a:rPr lang="en-US" altLang="zh-CN" sz="2400" b="1"/>
              <a:t>ceph</a:t>
            </a:r>
            <a:r>
              <a:rPr lang="zh-CN" altLang="en-US" sz="2400" b="1"/>
              <a:t>文件系统</a:t>
            </a:r>
            <a:endParaRPr lang="zh-CN" altLang="en-US" sz="2400" b="1"/>
          </a:p>
        </p:txBody>
      </p:sp>
      <p:sp>
        <p:nvSpPr>
          <p:cNvPr id="3" name="文本框 2"/>
          <p:cNvSpPr txBox="1"/>
          <p:nvPr/>
        </p:nvSpPr>
        <p:spPr>
          <a:xfrm>
            <a:off x="380365" y="1104265"/>
            <a:ext cx="10956290" cy="460375"/>
          </a:xfrm>
          <a:prstGeom prst="rect">
            <a:avLst/>
          </a:prstGeom>
          <a:noFill/>
        </p:spPr>
        <p:txBody>
          <a:bodyPr wrap="square" rtlCol="0" anchor="t">
            <a:spAutoFit/>
          </a:bodyPr>
          <a:p>
            <a:r>
              <a:rPr lang="zh-CN" altLang="en-US" sz="2400" b="1"/>
              <a:t>[root@node1 ceph-cluster]# ceph-deploy mds create node</a:t>
            </a:r>
            <a:r>
              <a:rPr lang="en-US" altLang="zh-CN" sz="2400" b="1"/>
              <a:t>7</a:t>
            </a:r>
            <a:endParaRPr lang="en-US" altLang="zh-CN" sz="2400" b="1"/>
          </a:p>
        </p:txBody>
      </p:sp>
      <p:sp>
        <p:nvSpPr>
          <p:cNvPr id="4" name="文本框 3"/>
          <p:cNvSpPr txBox="1"/>
          <p:nvPr/>
        </p:nvSpPr>
        <p:spPr>
          <a:xfrm>
            <a:off x="365760" y="1931035"/>
            <a:ext cx="1791335" cy="460375"/>
          </a:xfrm>
          <a:prstGeom prst="rect">
            <a:avLst/>
          </a:prstGeom>
          <a:noFill/>
        </p:spPr>
        <p:txBody>
          <a:bodyPr wrap="none" rtlCol="0">
            <a:spAutoFit/>
          </a:bodyPr>
          <a:p>
            <a:r>
              <a:rPr lang="en-US" altLang="zh-CN" sz="2400" b="1"/>
              <a:t>.</a:t>
            </a:r>
            <a:r>
              <a:rPr lang="zh-CN" altLang="en-US" sz="2400" b="1"/>
              <a:t>创建储存池</a:t>
            </a:r>
            <a:endParaRPr lang="zh-CN" altLang="en-US" sz="2400" b="1"/>
          </a:p>
        </p:txBody>
      </p:sp>
      <p:sp>
        <p:nvSpPr>
          <p:cNvPr id="5" name="文本框 4"/>
          <p:cNvSpPr txBox="1"/>
          <p:nvPr/>
        </p:nvSpPr>
        <p:spPr>
          <a:xfrm>
            <a:off x="548640" y="2391410"/>
            <a:ext cx="8940165" cy="1568450"/>
          </a:xfrm>
          <a:prstGeom prst="rect">
            <a:avLst/>
          </a:prstGeom>
          <a:noFill/>
        </p:spPr>
        <p:txBody>
          <a:bodyPr wrap="square" rtlCol="0" anchor="t">
            <a:spAutoFit/>
          </a:bodyPr>
          <a:p>
            <a:r>
              <a:rPr lang="zh-CN" altLang="en-US" sz="2400" b="1"/>
              <a:t>[root@node1 ceph-cluster]# ceph osd pool create cephfs_data 128</a:t>
            </a:r>
            <a:endParaRPr lang="zh-CN" altLang="en-US" sz="2400" b="1"/>
          </a:p>
          <a:p>
            <a:r>
              <a:rPr lang="zh-CN" altLang="en-US" sz="2400" b="1"/>
              <a:t>[root@node1 ceph-cluster]# ceph osd pool create cephfs_metadata 128</a:t>
            </a:r>
            <a:endParaRPr lang="zh-CN" altLang="en-US" sz="2400" b="1"/>
          </a:p>
        </p:txBody>
      </p:sp>
      <p:sp>
        <p:nvSpPr>
          <p:cNvPr id="6" name="文本框 5"/>
          <p:cNvSpPr txBox="1"/>
          <p:nvPr/>
        </p:nvSpPr>
        <p:spPr>
          <a:xfrm>
            <a:off x="548640" y="4359910"/>
            <a:ext cx="4953635" cy="460375"/>
          </a:xfrm>
          <a:prstGeom prst="rect">
            <a:avLst/>
          </a:prstGeom>
          <a:noFill/>
        </p:spPr>
        <p:txBody>
          <a:bodyPr wrap="square" rtlCol="0">
            <a:spAutoFit/>
          </a:bodyPr>
          <a:p>
            <a:r>
              <a:rPr lang="en-US" altLang="zh-CN" sz="2400" b="1"/>
              <a:t>.</a:t>
            </a:r>
            <a:r>
              <a:rPr lang="zh-CN" altLang="en-US" sz="2400" b="1"/>
              <a:t>创建文件系统</a:t>
            </a:r>
            <a:endParaRPr lang="zh-CN" altLang="en-US" sz="2400" b="1"/>
          </a:p>
        </p:txBody>
      </p:sp>
      <p:sp>
        <p:nvSpPr>
          <p:cNvPr id="7" name="文本框 6"/>
          <p:cNvSpPr txBox="1"/>
          <p:nvPr/>
        </p:nvSpPr>
        <p:spPr>
          <a:xfrm>
            <a:off x="548640" y="5068570"/>
            <a:ext cx="12179935" cy="460375"/>
          </a:xfrm>
          <a:prstGeom prst="rect">
            <a:avLst/>
          </a:prstGeom>
          <a:noFill/>
        </p:spPr>
        <p:txBody>
          <a:bodyPr wrap="square" rtlCol="0" anchor="t">
            <a:spAutoFit/>
          </a:bodyPr>
          <a:p>
            <a:r>
              <a:rPr lang="zh-CN" altLang="en-US" sz="2400" b="1"/>
              <a:t>[root@node1 ceph-cluster]# ceph fs new myfs1 cephfs_metadata cephfs_data</a:t>
            </a:r>
            <a:endParaRPr lang="zh-CN" altLang="en-US" sz="2400" b="1"/>
          </a:p>
        </p:txBody>
      </p:sp>
      <p:sp>
        <p:nvSpPr>
          <p:cNvPr id="8" name="文本框 7"/>
          <p:cNvSpPr txBox="1"/>
          <p:nvPr/>
        </p:nvSpPr>
        <p:spPr>
          <a:xfrm>
            <a:off x="671830" y="3867785"/>
            <a:ext cx="7825105" cy="460375"/>
          </a:xfrm>
          <a:prstGeom prst="rect">
            <a:avLst/>
          </a:prstGeom>
          <a:noFill/>
        </p:spPr>
        <p:txBody>
          <a:bodyPr wrap="square" rtlCol="0" anchor="t">
            <a:spAutoFit/>
          </a:bodyPr>
          <a:p>
            <a:r>
              <a:rPr lang="zh-CN" altLang="en-US" sz="2400" b="1"/>
              <a:t>[root@node1 ceph-cluster]# ceph osd lspools</a:t>
            </a:r>
            <a:endParaRPr lang="zh-CN" altLang="en-US" sz="2400" b="1"/>
          </a:p>
        </p:txBody>
      </p:sp>
      <p:sp>
        <p:nvSpPr>
          <p:cNvPr id="9" name="文本框 8"/>
          <p:cNvSpPr txBox="1"/>
          <p:nvPr/>
        </p:nvSpPr>
        <p:spPr>
          <a:xfrm>
            <a:off x="671830" y="5642610"/>
            <a:ext cx="7903210" cy="460375"/>
          </a:xfrm>
          <a:prstGeom prst="rect">
            <a:avLst/>
          </a:prstGeom>
          <a:noFill/>
        </p:spPr>
        <p:txBody>
          <a:bodyPr wrap="square" rtlCol="0" anchor="t">
            <a:spAutoFit/>
          </a:bodyPr>
          <a:p>
            <a:r>
              <a:rPr lang="zh-CN" altLang="en-US" sz="2400" b="1"/>
              <a:t>[root@node1 ceph-cluster]# ceph fs ls</a:t>
            </a:r>
            <a:endParaRPr lang="zh-CN" altLang="en-US" sz="2400" b="1"/>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304800" y="372745"/>
            <a:ext cx="2214880" cy="706755"/>
          </a:xfrm>
          <a:prstGeom prst="rect">
            <a:avLst/>
          </a:prstGeom>
          <a:noFill/>
        </p:spPr>
        <p:txBody>
          <a:bodyPr wrap="none" rtlCol="0">
            <a:spAutoFit/>
          </a:bodyPr>
          <a:p>
            <a:r>
              <a:rPr lang="zh-CN" altLang="en-US" sz="4000" b="1" u="sng"/>
              <a:t>迁移数据</a:t>
            </a:r>
            <a:endParaRPr lang="zh-CN" altLang="en-US" sz="4000" b="1" u="sng"/>
          </a:p>
        </p:txBody>
      </p:sp>
      <p:sp>
        <p:nvSpPr>
          <p:cNvPr id="3" name="文本框 2"/>
          <p:cNvSpPr txBox="1"/>
          <p:nvPr/>
        </p:nvSpPr>
        <p:spPr>
          <a:xfrm>
            <a:off x="274320" y="1304290"/>
            <a:ext cx="5533390" cy="460375"/>
          </a:xfrm>
          <a:prstGeom prst="rect">
            <a:avLst/>
          </a:prstGeom>
          <a:noFill/>
        </p:spPr>
        <p:txBody>
          <a:bodyPr wrap="none" rtlCol="0">
            <a:spAutoFit/>
          </a:bodyPr>
          <a:p>
            <a:r>
              <a:rPr lang="en-US" altLang="zh-CN" sz="2400" b="1"/>
              <a:t>.</a:t>
            </a:r>
            <a:r>
              <a:rPr lang="zh-CN" altLang="en-US" sz="2400" b="1"/>
              <a:t>暂停</a:t>
            </a:r>
            <a:r>
              <a:rPr lang="en-US" altLang="zh-CN" sz="2400" b="1"/>
              <a:t>web</a:t>
            </a:r>
            <a:r>
              <a:rPr lang="zh-CN" altLang="en-US" sz="2400" b="1"/>
              <a:t>集群的</a:t>
            </a:r>
            <a:r>
              <a:rPr lang="en-US" altLang="zh-CN" sz="2400" b="1"/>
              <a:t>NGINX</a:t>
            </a:r>
            <a:r>
              <a:rPr lang="zh-CN" altLang="en-US" sz="2400" b="1"/>
              <a:t>服务</a:t>
            </a:r>
            <a:r>
              <a:rPr lang="en-US" altLang="zh-CN" sz="2400" b="1"/>
              <a:t>(web1</a:t>
            </a:r>
            <a:r>
              <a:rPr lang="zh-CN" altLang="en-US" sz="2400" b="1"/>
              <a:t>为例</a:t>
            </a:r>
            <a:r>
              <a:rPr lang="en-US" altLang="zh-CN" sz="2400" b="1"/>
              <a:t>)</a:t>
            </a:r>
            <a:endParaRPr lang="en-US" altLang="zh-CN" sz="2400" b="1"/>
          </a:p>
        </p:txBody>
      </p:sp>
      <p:sp>
        <p:nvSpPr>
          <p:cNvPr id="4" name="文本框 3"/>
          <p:cNvSpPr txBox="1"/>
          <p:nvPr/>
        </p:nvSpPr>
        <p:spPr>
          <a:xfrm>
            <a:off x="305435" y="1765300"/>
            <a:ext cx="8893175" cy="460375"/>
          </a:xfrm>
          <a:prstGeom prst="rect">
            <a:avLst/>
          </a:prstGeom>
          <a:noFill/>
        </p:spPr>
        <p:txBody>
          <a:bodyPr wrap="square" rtlCol="0" anchor="t">
            <a:spAutoFit/>
          </a:bodyPr>
          <a:p>
            <a:r>
              <a:rPr lang="zh-CN" altLang="en-US" sz="2400" b="1"/>
              <a:t>[root@web1 ~]# /usr/local/nginx/sbin/nginx -s stop</a:t>
            </a:r>
            <a:endParaRPr lang="zh-CN" altLang="en-US" sz="2400" b="1"/>
          </a:p>
        </p:txBody>
      </p:sp>
      <p:sp>
        <p:nvSpPr>
          <p:cNvPr id="6" name="文本框 5"/>
          <p:cNvSpPr txBox="1"/>
          <p:nvPr/>
        </p:nvSpPr>
        <p:spPr>
          <a:xfrm>
            <a:off x="274320" y="2778760"/>
            <a:ext cx="11094085" cy="829945"/>
          </a:xfrm>
          <a:prstGeom prst="rect">
            <a:avLst/>
          </a:prstGeom>
          <a:noFill/>
        </p:spPr>
        <p:txBody>
          <a:bodyPr wrap="square" rtlCol="0" anchor="t">
            <a:spAutoFit/>
          </a:bodyPr>
          <a:p>
            <a:r>
              <a:rPr lang="zh-CN" altLang="en-US" sz="2400" b="1"/>
              <a:t>[root@web1 ~]# vim /etc/fstab</a:t>
            </a:r>
            <a:endParaRPr lang="zh-CN" altLang="en-US" sz="2400" b="1"/>
          </a:p>
          <a:p>
            <a:r>
              <a:rPr lang="zh-CN" altLang="en-US" sz="2400" b="1"/>
              <a:t>#192.168.2.31:/web_share/html /usr/local/nginx/html/ nfs defaults 0 0</a:t>
            </a:r>
            <a:endParaRPr lang="zh-CN" altLang="en-US" sz="2400" b="1"/>
          </a:p>
        </p:txBody>
      </p:sp>
      <p:sp>
        <p:nvSpPr>
          <p:cNvPr id="7" name="文本框 6"/>
          <p:cNvSpPr txBox="1"/>
          <p:nvPr/>
        </p:nvSpPr>
        <p:spPr>
          <a:xfrm>
            <a:off x="304800" y="2318385"/>
            <a:ext cx="15615920" cy="460375"/>
          </a:xfrm>
          <a:prstGeom prst="rect">
            <a:avLst/>
          </a:prstGeom>
          <a:noFill/>
        </p:spPr>
        <p:txBody>
          <a:bodyPr wrap="square" rtlCol="0" anchor="t">
            <a:spAutoFit/>
          </a:bodyPr>
          <a:p>
            <a:r>
              <a:rPr lang="zh-CN" altLang="en-US" sz="2400" b="1"/>
              <a:t>[root@web1 ~]# umount /usr/local/nginx/html</a:t>
            </a:r>
            <a:endParaRPr lang="zh-CN" altLang="en-US" sz="2400" b="1"/>
          </a:p>
        </p:txBody>
      </p:sp>
      <p:sp>
        <p:nvSpPr>
          <p:cNvPr id="8" name="文本框 7"/>
          <p:cNvSpPr txBox="1"/>
          <p:nvPr/>
        </p:nvSpPr>
        <p:spPr>
          <a:xfrm>
            <a:off x="427355" y="3734435"/>
            <a:ext cx="4009390" cy="460375"/>
          </a:xfrm>
          <a:prstGeom prst="rect">
            <a:avLst/>
          </a:prstGeom>
          <a:noFill/>
        </p:spPr>
        <p:txBody>
          <a:bodyPr wrap="none" rtlCol="0">
            <a:spAutoFit/>
          </a:bodyPr>
          <a:p>
            <a:r>
              <a:rPr lang="en-US" altLang="zh-CN" sz="2400" b="1"/>
              <a:t>.</a:t>
            </a:r>
            <a:r>
              <a:rPr lang="zh-CN" altLang="en-US" sz="2400" b="1"/>
              <a:t>查看</a:t>
            </a:r>
            <a:r>
              <a:rPr lang="en-US" altLang="zh-CN" sz="2400" b="1"/>
              <a:t>node1ceph</a:t>
            </a:r>
            <a:r>
              <a:rPr lang="zh-CN" altLang="en-US" sz="2400" b="1"/>
              <a:t>账号和密码</a:t>
            </a:r>
            <a:endParaRPr lang="zh-CN" altLang="en-US" sz="2400" b="1"/>
          </a:p>
        </p:txBody>
      </p:sp>
      <p:sp>
        <p:nvSpPr>
          <p:cNvPr id="10" name="文本框 9"/>
          <p:cNvSpPr txBox="1"/>
          <p:nvPr/>
        </p:nvSpPr>
        <p:spPr>
          <a:xfrm>
            <a:off x="427990" y="4195445"/>
            <a:ext cx="8771255" cy="460375"/>
          </a:xfrm>
          <a:prstGeom prst="rect">
            <a:avLst/>
          </a:prstGeom>
          <a:noFill/>
        </p:spPr>
        <p:txBody>
          <a:bodyPr wrap="square" rtlCol="0" anchor="t">
            <a:spAutoFit/>
          </a:bodyPr>
          <a:p>
            <a:r>
              <a:rPr lang="zh-CN" altLang="en-US" sz="2400" b="1"/>
              <a:t>[root@node1 ~]# cat /etc/ceph/ceph.client.admin.keyring </a:t>
            </a:r>
            <a:endParaRPr lang="zh-CN" altLang="en-US" sz="2400" b="1"/>
          </a:p>
        </p:txBody>
      </p:sp>
      <p:sp>
        <p:nvSpPr>
          <p:cNvPr id="11" name="文本框 10"/>
          <p:cNvSpPr txBox="1"/>
          <p:nvPr/>
        </p:nvSpPr>
        <p:spPr>
          <a:xfrm>
            <a:off x="488315" y="4788535"/>
            <a:ext cx="6414135" cy="460375"/>
          </a:xfrm>
          <a:prstGeom prst="rect">
            <a:avLst/>
          </a:prstGeom>
          <a:noFill/>
        </p:spPr>
        <p:txBody>
          <a:bodyPr wrap="none" rtlCol="0">
            <a:spAutoFit/>
          </a:bodyPr>
          <a:p>
            <a:r>
              <a:rPr lang="en-US" altLang="zh-CN" sz="2400" b="1"/>
              <a:t>.</a:t>
            </a:r>
            <a:r>
              <a:rPr lang="zh-CN" altLang="en-US" sz="2400" b="1"/>
              <a:t>将挂载写入配置文件实现开机自启</a:t>
            </a:r>
            <a:r>
              <a:rPr lang="en-US" altLang="zh-CN" sz="2400" b="1"/>
              <a:t>(web1</a:t>
            </a:r>
            <a:r>
              <a:rPr lang="zh-CN" altLang="en-US" sz="2400" b="1"/>
              <a:t>为例</a:t>
            </a:r>
            <a:r>
              <a:rPr lang="en-US" altLang="zh-CN" sz="2400" b="1"/>
              <a:t>)</a:t>
            </a:r>
            <a:endParaRPr lang="en-US" altLang="zh-CN" sz="2400" b="1"/>
          </a:p>
        </p:txBody>
      </p:sp>
      <p:sp>
        <p:nvSpPr>
          <p:cNvPr id="12" name="文本框 11"/>
          <p:cNvSpPr txBox="1"/>
          <p:nvPr/>
        </p:nvSpPr>
        <p:spPr>
          <a:xfrm>
            <a:off x="304800" y="5421630"/>
            <a:ext cx="11886565" cy="829945"/>
          </a:xfrm>
          <a:prstGeom prst="rect">
            <a:avLst/>
          </a:prstGeom>
          <a:noFill/>
        </p:spPr>
        <p:txBody>
          <a:bodyPr wrap="square" rtlCol="0" anchor="t">
            <a:spAutoFit/>
          </a:bodyPr>
          <a:p>
            <a:r>
              <a:rPr lang="zh-CN" altLang="en-US" sz="2400" b="1"/>
              <a:t>[root@web1 ~]#  mount -t ceph 192.168.2.41:6789:/ /usr/local/nginx/html/ \</a:t>
            </a:r>
            <a:endParaRPr lang="zh-CN" altLang="en-US" sz="2400" b="1"/>
          </a:p>
          <a:p>
            <a:r>
              <a:rPr lang="zh-CN" altLang="en-US" sz="2400" b="1"/>
              <a:t>-o name=admin,secret=AQA0KtlcRGz5JxAA/K0AD/uNuLI1RqPsNGC7zg==</a:t>
            </a:r>
            <a:endParaRPr lang="zh-CN" altLang="en-US" sz="2400" b="1"/>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213360" y="204470"/>
            <a:ext cx="1486535" cy="460375"/>
          </a:xfrm>
          <a:prstGeom prst="rect">
            <a:avLst/>
          </a:prstGeom>
          <a:noFill/>
        </p:spPr>
        <p:txBody>
          <a:bodyPr wrap="none" rtlCol="0">
            <a:spAutoFit/>
          </a:bodyPr>
          <a:p>
            <a:r>
              <a:rPr lang="en-US" altLang="zh-CN" sz="2400" b="1"/>
              <a:t>.</a:t>
            </a:r>
            <a:r>
              <a:rPr lang="zh-CN" altLang="en-US" sz="2400" b="1"/>
              <a:t>备份数据</a:t>
            </a:r>
            <a:endParaRPr lang="zh-CN" altLang="en-US" sz="2400" b="1"/>
          </a:p>
        </p:txBody>
      </p:sp>
      <p:sp>
        <p:nvSpPr>
          <p:cNvPr id="3" name="文本框 2"/>
          <p:cNvSpPr txBox="1"/>
          <p:nvPr/>
        </p:nvSpPr>
        <p:spPr>
          <a:xfrm>
            <a:off x="213360" y="665480"/>
            <a:ext cx="10863580" cy="1198880"/>
          </a:xfrm>
          <a:prstGeom prst="rect">
            <a:avLst/>
          </a:prstGeom>
          <a:noFill/>
        </p:spPr>
        <p:txBody>
          <a:bodyPr wrap="square" rtlCol="0" anchor="t">
            <a:spAutoFit/>
          </a:bodyPr>
          <a:p>
            <a:r>
              <a:rPr lang="zh-CN" altLang="en-US" sz="2400" b="1"/>
              <a:t>[root@nfs ~]# cd /web_share/html/</a:t>
            </a:r>
            <a:endParaRPr lang="zh-CN" altLang="en-US" sz="2400" b="1"/>
          </a:p>
          <a:p>
            <a:r>
              <a:rPr lang="zh-CN" altLang="en-US" sz="2400" b="1"/>
              <a:t>[root@nfs html]# tar -czpf /root/html.tar.gz ./*</a:t>
            </a:r>
            <a:endParaRPr lang="zh-CN" altLang="en-US" sz="2400" b="1"/>
          </a:p>
          <a:p>
            <a:r>
              <a:rPr lang="zh-CN" altLang="en-US" sz="2400" b="1"/>
              <a:t>[root@nfs html]# scp /root/html.tar.gz 192.168.2.1</a:t>
            </a:r>
            <a:r>
              <a:rPr lang="en-US" altLang="zh-CN" sz="2400" b="1"/>
              <a:t>1</a:t>
            </a:r>
            <a:r>
              <a:rPr lang="zh-CN" altLang="en-US" sz="2400" b="1"/>
              <a:t>:/usr/local/nginx/html/</a:t>
            </a:r>
            <a:endParaRPr lang="zh-CN" altLang="en-US" sz="2400" b="1"/>
          </a:p>
        </p:txBody>
      </p:sp>
      <p:sp>
        <p:nvSpPr>
          <p:cNvPr id="4" name="文本框 3"/>
          <p:cNvSpPr txBox="1"/>
          <p:nvPr/>
        </p:nvSpPr>
        <p:spPr>
          <a:xfrm>
            <a:off x="213360" y="1864360"/>
            <a:ext cx="7152640" cy="829945"/>
          </a:xfrm>
          <a:prstGeom prst="rect">
            <a:avLst/>
          </a:prstGeom>
          <a:noFill/>
        </p:spPr>
        <p:txBody>
          <a:bodyPr wrap="square" rtlCol="0" anchor="t">
            <a:spAutoFit/>
          </a:bodyPr>
          <a:p>
            <a:r>
              <a:rPr lang="zh-CN" altLang="en-US" sz="2400" b="1"/>
              <a:t>root@web1 html]# tar -xf html.tar.gz</a:t>
            </a:r>
            <a:endParaRPr lang="zh-CN" altLang="en-US" sz="2400" b="1"/>
          </a:p>
          <a:p>
            <a:r>
              <a:rPr lang="zh-CN" altLang="en-US" sz="2400" b="1"/>
              <a:t>[root@web1 html]# rm -rf html.tar.gz</a:t>
            </a:r>
            <a:endParaRPr lang="zh-CN" altLang="en-US" sz="2400" b="1"/>
          </a:p>
        </p:txBody>
      </p:sp>
      <p:sp>
        <p:nvSpPr>
          <p:cNvPr id="5" name="文本框 4"/>
          <p:cNvSpPr txBox="1"/>
          <p:nvPr/>
        </p:nvSpPr>
        <p:spPr>
          <a:xfrm>
            <a:off x="281305" y="2799080"/>
            <a:ext cx="7016750" cy="460375"/>
          </a:xfrm>
          <a:prstGeom prst="rect">
            <a:avLst/>
          </a:prstGeom>
          <a:noFill/>
        </p:spPr>
        <p:txBody>
          <a:bodyPr wrap="square" rtlCol="0" anchor="t">
            <a:spAutoFit/>
          </a:bodyPr>
          <a:p>
            <a:r>
              <a:rPr lang="zh-CN" altLang="en-US" sz="2400" b="1"/>
              <a:t>[root@web1 ~]# /usr/local/nginx/sbin/nginx</a:t>
            </a:r>
            <a:endParaRPr lang="zh-CN" altLang="en-US" sz="2400" b="1"/>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538480" y="537210"/>
            <a:ext cx="1644650" cy="460375"/>
          </a:xfrm>
          <a:prstGeom prst="rect">
            <a:avLst/>
          </a:prstGeom>
          <a:noFill/>
        </p:spPr>
        <p:txBody>
          <a:bodyPr wrap="none" rtlCol="0">
            <a:spAutoFit/>
          </a:bodyPr>
          <a:p>
            <a:r>
              <a:rPr lang="en-US" altLang="zh-CN" sz="2400" b="1" u="sng"/>
              <a:t>1.</a:t>
            </a:r>
            <a:r>
              <a:rPr lang="zh-CN" altLang="en-US" sz="2400" b="1" u="sng"/>
              <a:t>安装软件</a:t>
            </a:r>
            <a:endParaRPr lang="zh-CN" altLang="en-US" sz="2400" b="1" u="sng"/>
          </a:p>
        </p:txBody>
      </p:sp>
      <p:sp>
        <p:nvSpPr>
          <p:cNvPr id="3" name="文本框 2"/>
          <p:cNvSpPr txBox="1"/>
          <p:nvPr/>
        </p:nvSpPr>
        <p:spPr>
          <a:xfrm>
            <a:off x="441325" y="1245870"/>
            <a:ext cx="9939655" cy="3784600"/>
          </a:xfrm>
          <a:prstGeom prst="rect">
            <a:avLst/>
          </a:prstGeom>
          <a:noFill/>
        </p:spPr>
        <p:txBody>
          <a:bodyPr wrap="square" rtlCol="0" anchor="t">
            <a:spAutoFit/>
          </a:bodyPr>
          <a:p>
            <a:r>
              <a:rPr lang="zh-CN" altLang="en-US" sz="2400" b="1"/>
              <a:t>[root@</a:t>
            </a:r>
            <a:r>
              <a:rPr lang="en-US" altLang="zh-CN" sz="2400" b="1"/>
              <a:t>web1</a:t>
            </a:r>
            <a:r>
              <a:rPr lang="zh-CN" altLang="en-US" sz="2400" b="1"/>
              <a:t> ~]# yum -y install gcc openssl-devel pcre-devel  </a:t>
            </a:r>
            <a:r>
              <a:rPr lang="en-US" altLang="zh-CN" sz="2400" b="1"/>
              <a:t>#</a:t>
            </a:r>
            <a:r>
              <a:rPr lang="zh-CN" altLang="en-US" sz="2400" b="1"/>
              <a:t>安装软件</a:t>
            </a:r>
            <a:endParaRPr lang="zh-CN" altLang="en-US" sz="2400" b="1"/>
          </a:p>
          <a:p>
            <a:r>
              <a:rPr lang="zh-CN" altLang="en-US" sz="2400" b="1"/>
              <a:t>[root@</a:t>
            </a:r>
            <a:r>
              <a:rPr lang="en-US" altLang="zh-CN" sz="2400" b="1"/>
              <a:t>web1</a:t>
            </a:r>
            <a:r>
              <a:rPr lang="zh-CN" altLang="en-US" sz="2400" b="1"/>
              <a:t> ~]# useradd -s /sbin/nologin  nginx  </a:t>
            </a:r>
            <a:r>
              <a:rPr lang="en-US" altLang="zh-CN" sz="2400" b="1"/>
              <a:t>#</a:t>
            </a:r>
            <a:r>
              <a:rPr lang="zh-CN" altLang="en-US" sz="2400" b="1"/>
              <a:t> 创建用户</a:t>
            </a:r>
            <a:endParaRPr lang="zh-CN" altLang="en-US" sz="2400" b="1"/>
          </a:p>
          <a:p>
            <a:r>
              <a:rPr lang="zh-CN" altLang="en-US" sz="2400" b="1"/>
              <a:t>[root@</a:t>
            </a:r>
            <a:r>
              <a:rPr lang="en-US" altLang="zh-CN" sz="2400" b="1"/>
              <a:t>web1</a:t>
            </a:r>
            <a:r>
              <a:rPr lang="zh-CN" altLang="en-US" sz="2400" b="1"/>
              <a:t> ~]# tar -xvf nginx-1.12.2.tar.gz</a:t>
            </a:r>
            <a:endParaRPr lang="zh-CN" altLang="en-US" sz="2400" b="1"/>
          </a:p>
          <a:p>
            <a:r>
              <a:rPr lang="zh-CN" altLang="en-US" sz="2400" b="1"/>
              <a:t>[root@</a:t>
            </a:r>
            <a:r>
              <a:rPr lang="en-US" altLang="zh-CN" sz="2400" b="1"/>
              <a:t>web1</a:t>
            </a:r>
            <a:r>
              <a:rPr lang="zh-CN" altLang="en-US" sz="2400" b="1"/>
              <a:t> ~]# cd nginx-1.12.2</a:t>
            </a:r>
            <a:endParaRPr lang="zh-CN" altLang="en-US" sz="2400" b="1"/>
          </a:p>
          <a:p>
            <a:r>
              <a:rPr lang="zh-CN" altLang="en-US" sz="2400" b="1"/>
              <a:t>[root@</a:t>
            </a:r>
            <a:r>
              <a:rPr lang="en-US" altLang="zh-CN" sz="2400" b="1"/>
              <a:t>web1</a:t>
            </a:r>
            <a:r>
              <a:rPr lang="zh-CN" altLang="en-US" sz="2400" b="1"/>
              <a:t> nginx-1.12.2]# ./configure   \    </a:t>
            </a:r>
            <a:r>
              <a:rPr lang="en-US" altLang="zh-CN" sz="2400" b="1"/>
              <a:t>#</a:t>
            </a:r>
            <a:r>
              <a:rPr lang="zh-CN" altLang="en-US" sz="2400" b="1"/>
              <a:t>源码编译安装</a:t>
            </a:r>
            <a:endParaRPr lang="zh-CN" altLang="en-US" sz="2400" b="1"/>
          </a:p>
          <a:p>
            <a:r>
              <a:rPr lang="zh-CN" altLang="en-US" sz="2400" b="1"/>
              <a:t>--user=nginx   --group=nginx \</a:t>
            </a:r>
            <a:endParaRPr lang="zh-CN" altLang="en-US" sz="2400" b="1"/>
          </a:p>
          <a:p>
            <a:r>
              <a:rPr lang="zh-CN" altLang="en-US" sz="2400" b="1"/>
              <a:t>--with-http_ssl_module   \</a:t>
            </a:r>
            <a:endParaRPr lang="zh-CN" altLang="en-US" sz="2400" b="1"/>
          </a:p>
          <a:p>
            <a:r>
              <a:rPr lang="zh-CN" altLang="en-US" sz="2400" b="1"/>
              <a:t>--with-http_stub_status_module</a:t>
            </a:r>
            <a:endParaRPr lang="zh-CN" altLang="en-US" sz="2400" b="1"/>
          </a:p>
          <a:p>
            <a:r>
              <a:rPr lang="zh-CN" altLang="en-US" sz="2400" b="1"/>
              <a:t>[root@</a:t>
            </a:r>
            <a:r>
              <a:rPr lang="en-US" altLang="zh-CN" sz="2400" b="1"/>
              <a:t>web1</a:t>
            </a:r>
            <a:r>
              <a:rPr lang="zh-CN" altLang="en-US" sz="2400" b="1"/>
              <a:t> nginx-1.12.2]# make &amp;&amp; make install</a:t>
            </a:r>
            <a:endParaRPr lang="zh-CN" altLang="en-US" sz="2400" b="1"/>
          </a:p>
        </p:txBody>
      </p:sp>
      <p:sp>
        <p:nvSpPr>
          <p:cNvPr id="4" name="文本框 3"/>
          <p:cNvSpPr txBox="1"/>
          <p:nvPr/>
        </p:nvSpPr>
        <p:spPr>
          <a:xfrm>
            <a:off x="441325" y="5030470"/>
            <a:ext cx="10448925" cy="1198880"/>
          </a:xfrm>
          <a:prstGeom prst="rect">
            <a:avLst/>
          </a:prstGeom>
          <a:noFill/>
        </p:spPr>
        <p:txBody>
          <a:bodyPr wrap="square" rtlCol="0" anchor="t">
            <a:spAutoFit/>
          </a:bodyPr>
          <a:p>
            <a:r>
              <a:rPr lang="zh-CN" altLang="en-US" sz="2400" b="1"/>
              <a:t>[root@</a:t>
            </a:r>
            <a:r>
              <a:rPr lang="en-US" altLang="zh-CN" sz="2400" b="1"/>
              <a:t>web1</a:t>
            </a:r>
            <a:r>
              <a:rPr lang="zh-CN" altLang="en-US" sz="2400" b="1"/>
              <a:t> ~]# yum -y install   mariadb   mariadb-server   mariadb-devel</a:t>
            </a:r>
            <a:endParaRPr lang="zh-CN" altLang="en-US" sz="2400" b="1"/>
          </a:p>
          <a:p>
            <a:r>
              <a:rPr lang="zh-CN" altLang="en-US" sz="2400" b="1"/>
              <a:t>[root@</a:t>
            </a:r>
            <a:r>
              <a:rPr lang="en-US" altLang="zh-CN" sz="2400" b="1"/>
              <a:t>web1</a:t>
            </a:r>
            <a:r>
              <a:rPr lang="zh-CN" altLang="en-US" sz="2400" b="1"/>
              <a:t> ~]# yum -y install   php        php-mysql        php-fpm</a:t>
            </a:r>
            <a:endParaRPr lang="zh-CN" altLang="en-US" sz="2400" b="1"/>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228600" y="327025"/>
            <a:ext cx="4951730" cy="706755"/>
          </a:xfrm>
          <a:prstGeom prst="rect">
            <a:avLst/>
          </a:prstGeom>
          <a:noFill/>
        </p:spPr>
        <p:txBody>
          <a:bodyPr wrap="none" rtlCol="0">
            <a:spAutoFit/>
          </a:bodyPr>
          <a:p>
            <a:r>
              <a:rPr lang="zh-CN" altLang="en-US" sz="4000" b="1" u="sng"/>
              <a:t>部署</a:t>
            </a:r>
            <a:r>
              <a:rPr lang="en-US" altLang="zh-CN" sz="4000" b="1" u="sng"/>
              <a:t>Git</a:t>
            </a:r>
            <a:r>
              <a:rPr lang="zh-CN" altLang="en-US" sz="4000" b="1" u="sng"/>
              <a:t>版本控制系统</a:t>
            </a:r>
            <a:endParaRPr lang="zh-CN" altLang="en-US" sz="4000" b="1" u="sng"/>
          </a:p>
        </p:txBody>
      </p:sp>
      <p:sp>
        <p:nvSpPr>
          <p:cNvPr id="3" name="文本框 2"/>
          <p:cNvSpPr txBox="1"/>
          <p:nvPr/>
        </p:nvSpPr>
        <p:spPr>
          <a:xfrm>
            <a:off x="304800" y="3504565"/>
            <a:ext cx="2329180" cy="368300"/>
          </a:xfrm>
          <a:prstGeom prst="rect">
            <a:avLst/>
          </a:prstGeom>
          <a:noFill/>
        </p:spPr>
        <p:txBody>
          <a:bodyPr wrap="none" rtlCol="0">
            <a:spAutoFit/>
          </a:bodyPr>
          <a:p>
            <a:r>
              <a:rPr lang="zh-CN" altLang="en-US" b="1"/>
              <a:t>部署</a:t>
            </a:r>
            <a:r>
              <a:rPr lang="en-US" altLang="zh-CN" b="1"/>
              <a:t>Git</a:t>
            </a:r>
            <a:r>
              <a:rPr lang="zh-CN" altLang="en-US" b="1"/>
              <a:t>版本控制系统</a:t>
            </a:r>
            <a:endParaRPr lang="zh-CN" altLang="en-US" b="1"/>
          </a:p>
        </p:txBody>
      </p:sp>
      <p:sp>
        <p:nvSpPr>
          <p:cNvPr id="4" name="文本框 3"/>
          <p:cNvSpPr txBox="1"/>
          <p:nvPr/>
        </p:nvSpPr>
        <p:spPr>
          <a:xfrm>
            <a:off x="3849370" y="1411605"/>
            <a:ext cx="1097280" cy="368300"/>
          </a:xfrm>
          <a:prstGeom prst="rect">
            <a:avLst/>
          </a:prstGeom>
          <a:noFill/>
        </p:spPr>
        <p:txBody>
          <a:bodyPr wrap="none" rtlCol="0">
            <a:spAutoFit/>
          </a:bodyPr>
          <a:p>
            <a:r>
              <a:rPr lang="zh-CN" altLang="en-US" b="1"/>
              <a:t>项目背景</a:t>
            </a:r>
            <a:endParaRPr lang="zh-CN" altLang="en-US" b="1"/>
          </a:p>
        </p:txBody>
      </p:sp>
      <p:sp>
        <p:nvSpPr>
          <p:cNvPr id="5" name="文本框 4"/>
          <p:cNvSpPr txBox="1"/>
          <p:nvPr/>
        </p:nvSpPr>
        <p:spPr>
          <a:xfrm>
            <a:off x="6416040" y="1411605"/>
            <a:ext cx="2487930" cy="368300"/>
          </a:xfrm>
          <a:prstGeom prst="rect">
            <a:avLst/>
          </a:prstGeom>
          <a:noFill/>
        </p:spPr>
        <p:txBody>
          <a:bodyPr wrap="square" rtlCol="0">
            <a:spAutoFit/>
          </a:bodyPr>
          <a:p>
            <a:r>
              <a:rPr lang="zh-CN" altLang="en-US" b="1"/>
              <a:t>项目描述</a:t>
            </a:r>
            <a:endParaRPr lang="zh-CN" altLang="en-US" b="1"/>
          </a:p>
        </p:txBody>
      </p:sp>
      <p:sp>
        <p:nvSpPr>
          <p:cNvPr id="6" name="文本框 5"/>
          <p:cNvSpPr txBox="1"/>
          <p:nvPr/>
        </p:nvSpPr>
        <p:spPr>
          <a:xfrm>
            <a:off x="3956050" y="2526665"/>
            <a:ext cx="1109980" cy="368300"/>
          </a:xfrm>
          <a:prstGeom prst="rect">
            <a:avLst/>
          </a:prstGeom>
          <a:noFill/>
        </p:spPr>
        <p:txBody>
          <a:bodyPr wrap="none" rtlCol="0">
            <a:spAutoFit/>
          </a:bodyPr>
          <a:p>
            <a:r>
              <a:rPr lang="en-US" altLang="zh-CN" b="1"/>
              <a:t>SSH</a:t>
            </a:r>
            <a:r>
              <a:rPr lang="zh-CN" altLang="en-US" b="1"/>
              <a:t>协议</a:t>
            </a:r>
            <a:endParaRPr lang="zh-CN" altLang="en-US" b="1"/>
          </a:p>
        </p:txBody>
      </p:sp>
      <p:sp>
        <p:nvSpPr>
          <p:cNvPr id="7" name="文本框 6"/>
          <p:cNvSpPr txBox="1"/>
          <p:nvPr/>
        </p:nvSpPr>
        <p:spPr>
          <a:xfrm>
            <a:off x="6751955" y="2876550"/>
            <a:ext cx="3037840" cy="368300"/>
          </a:xfrm>
          <a:prstGeom prst="rect">
            <a:avLst/>
          </a:prstGeom>
          <a:noFill/>
        </p:spPr>
        <p:txBody>
          <a:bodyPr wrap="square" rtlCol="0">
            <a:spAutoFit/>
          </a:bodyPr>
          <a:p>
            <a:r>
              <a:rPr lang="zh-CN" altLang="en-US" b="1"/>
              <a:t>部署</a:t>
            </a:r>
            <a:r>
              <a:rPr lang="en-US" altLang="zh-CN" b="1"/>
              <a:t>Git</a:t>
            </a:r>
            <a:r>
              <a:rPr lang="zh-CN" altLang="en-US" b="1"/>
              <a:t>服务器</a:t>
            </a:r>
            <a:endParaRPr lang="zh-CN" altLang="en-US" b="1"/>
          </a:p>
        </p:txBody>
      </p:sp>
      <p:sp>
        <p:nvSpPr>
          <p:cNvPr id="8" name="文本框 7"/>
          <p:cNvSpPr txBox="1"/>
          <p:nvPr/>
        </p:nvSpPr>
        <p:spPr>
          <a:xfrm>
            <a:off x="6751955" y="3244850"/>
            <a:ext cx="2838450" cy="368300"/>
          </a:xfrm>
          <a:prstGeom prst="rect">
            <a:avLst/>
          </a:prstGeom>
          <a:noFill/>
        </p:spPr>
        <p:txBody>
          <a:bodyPr wrap="square" rtlCol="0">
            <a:spAutoFit/>
          </a:bodyPr>
          <a:p>
            <a:r>
              <a:rPr lang="zh-CN" altLang="en-US" b="1"/>
              <a:t>导入数据</a:t>
            </a:r>
            <a:endParaRPr lang="zh-CN" altLang="en-US" b="1"/>
          </a:p>
        </p:txBody>
      </p:sp>
      <p:sp>
        <p:nvSpPr>
          <p:cNvPr id="9" name="文本框 8"/>
          <p:cNvSpPr txBox="1"/>
          <p:nvPr/>
        </p:nvSpPr>
        <p:spPr>
          <a:xfrm>
            <a:off x="6751955" y="2312670"/>
            <a:ext cx="1830705" cy="368300"/>
          </a:xfrm>
          <a:prstGeom prst="rect">
            <a:avLst/>
          </a:prstGeom>
          <a:noFill/>
        </p:spPr>
        <p:txBody>
          <a:bodyPr wrap="square" rtlCol="0">
            <a:spAutoFit/>
          </a:bodyPr>
          <a:p>
            <a:r>
              <a:rPr lang="zh-CN" altLang="en-US" b="1"/>
              <a:t>拓扑图</a:t>
            </a:r>
            <a:endParaRPr lang="zh-CN" altLang="en-US" b="1"/>
          </a:p>
        </p:txBody>
      </p:sp>
      <p:sp>
        <p:nvSpPr>
          <p:cNvPr id="10" name="文本框 9"/>
          <p:cNvSpPr txBox="1"/>
          <p:nvPr/>
        </p:nvSpPr>
        <p:spPr>
          <a:xfrm>
            <a:off x="3757930" y="3932555"/>
            <a:ext cx="957580" cy="368300"/>
          </a:xfrm>
          <a:prstGeom prst="rect">
            <a:avLst/>
          </a:prstGeom>
          <a:noFill/>
        </p:spPr>
        <p:txBody>
          <a:bodyPr wrap="none" rtlCol="0">
            <a:spAutoFit/>
          </a:bodyPr>
          <a:p>
            <a:r>
              <a:rPr lang="en-US" altLang="zh-CN" b="1"/>
              <a:t>Git</a:t>
            </a:r>
            <a:r>
              <a:rPr lang="zh-CN" altLang="en-US" b="1"/>
              <a:t>协议</a:t>
            </a:r>
            <a:endParaRPr lang="zh-CN" altLang="en-US" b="1"/>
          </a:p>
        </p:txBody>
      </p:sp>
      <p:sp>
        <p:nvSpPr>
          <p:cNvPr id="11" name="文本框 10"/>
          <p:cNvSpPr txBox="1"/>
          <p:nvPr/>
        </p:nvSpPr>
        <p:spPr>
          <a:xfrm>
            <a:off x="6927850" y="3932555"/>
            <a:ext cx="2486025" cy="368300"/>
          </a:xfrm>
          <a:prstGeom prst="rect">
            <a:avLst/>
          </a:prstGeom>
          <a:noFill/>
        </p:spPr>
        <p:txBody>
          <a:bodyPr wrap="square" rtlCol="0">
            <a:spAutoFit/>
          </a:bodyPr>
          <a:p>
            <a:r>
              <a:rPr lang="zh-CN" altLang="en-US" b="1"/>
              <a:t>安装软件包</a:t>
            </a:r>
            <a:endParaRPr lang="zh-CN" altLang="en-US" b="1"/>
          </a:p>
        </p:txBody>
      </p:sp>
      <p:sp>
        <p:nvSpPr>
          <p:cNvPr id="12" name="文本框 11"/>
          <p:cNvSpPr txBox="1"/>
          <p:nvPr/>
        </p:nvSpPr>
        <p:spPr>
          <a:xfrm>
            <a:off x="6751955" y="4374515"/>
            <a:ext cx="2334260" cy="368300"/>
          </a:xfrm>
          <a:prstGeom prst="rect">
            <a:avLst/>
          </a:prstGeom>
          <a:noFill/>
        </p:spPr>
        <p:txBody>
          <a:bodyPr wrap="square" rtlCol="0">
            <a:spAutoFit/>
          </a:bodyPr>
          <a:p>
            <a:r>
              <a:rPr lang="zh-CN" altLang="en-US" b="1"/>
              <a:t>修改配置文件</a:t>
            </a:r>
            <a:endParaRPr lang="zh-CN" altLang="en-US" b="1"/>
          </a:p>
        </p:txBody>
      </p:sp>
      <p:sp>
        <p:nvSpPr>
          <p:cNvPr id="13" name="文本框 12"/>
          <p:cNvSpPr txBox="1"/>
          <p:nvPr/>
        </p:nvSpPr>
        <p:spPr>
          <a:xfrm>
            <a:off x="3849370" y="5567045"/>
            <a:ext cx="1236980" cy="368300"/>
          </a:xfrm>
          <a:prstGeom prst="rect">
            <a:avLst/>
          </a:prstGeom>
          <a:noFill/>
        </p:spPr>
        <p:txBody>
          <a:bodyPr wrap="none" rtlCol="0">
            <a:spAutoFit/>
          </a:bodyPr>
          <a:p>
            <a:r>
              <a:rPr lang="en-US" altLang="zh-CN" b="1"/>
              <a:t>HTTP</a:t>
            </a:r>
            <a:r>
              <a:rPr lang="zh-CN" altLang="en-US" b="1"/>
              <a:t>协议</a:t>
            </a:r>
            <a:endParaRPr lang="zh-CN" altLang="en-US" b="1"/>
          </a:p>
        </p:txBody>
      </p:sp>
      <p:sp>
        <p:nvSpPr>
          <p:cNvPr id="14" name="文本框 13"/>
          <p:cNvSpPr txBox="1"/>
          <p:nvPr/>
        </p:nvSpPr>
        <p:spPr>
          <a:xfrm>
            <a:off x="6751955" y="5198745"/>
            <a:ext cx="2333625" cy="368300"/>
          </a:xfrm>
          <a:prstGeom prst="rect">
            <a:avLst/>
          </a:prstGeom>
          <a:noFill/>
        </p:spPr>
        <p:txBody>
          <a:bodyPr wrap="square" rtlCol="0">
            <a:spAutoFit/>
          </a:bodyPr>
          <a:p>
            <a:r>
              <a:rPr lang="zh-CN" altLang="en-US" b="1"/>
              <a:t>安装软件包</a:t>
            </a:r>
            <a:endParaRPr lang="zh-CN" altLang="en-US" b="1"/>
          </a:p>
        </p:txBody>
      </p:sp>
      <p:sp>
        <p:nvSpPr>
          <p:cNvPr id="15" name="文本框 14"/>
          <p:cNvSpPr txBox="1"/>
          <p:nvPr/>
        </p:nvSpPr>
        <p:spPr>
          <a:xfrm>
            <a:off x="6684010" y="5935345"/>
            <a:ext cx="2729865" cy="368300"/>
          </a:xfrm>
          <a:prstGeom prst="rect">
            <a:avLst/>
          </a:prstGeom>
          <a:noFill/>
        </p:spPr>
        <p:txBody>
          <a:bodyPr wrap="square" rtlCol="0">
            <a:spAutoFit/>
          </a:bodyPr>
          <a:p>
            <a:r>
              <a:rPr lang="zh-CN" altLang="en-US" b="1"/>
              <a:t>修改配置文件</a:t>
            </a:r>
            <a:endParaRPr lang="zh-CN" altLang="en-US" b="1"/>
          </a:p>
        </p:txBody>
      </p:sp>
      <p:cxnSp>
        <p:nvCxnSpPr>
          <p:cNvPr id="16" name="直接箭头连接符 15"/>
          <p:cNvCxnSpPr/>
          <p:nvPr/>
        </p:nvCxnSpPr>
        <p:spPr>
          <a:xfrm flipV="1">
            <a:off x="2581275" y="1762760"/>
            <a:ext cx="1145540" cy="17722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2780030" y="2863215"/>
            <a:ext cx="1069340" cy="8248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2703195" y="3963035"/>
            <a:ext cx="886460" cy="168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2428240" y="4039235"/>
            <a:ext cx="1268095" cy="16960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4" idx="3"/>
          </p:cNvCxnSpPr>
          <p:nvPr/>
        </p:nvCxnSpPr>
        <p:spPr>
          <a:xfrm>
            <a:off x="4946650" y="1595755"/>
            <a:ext cx="1270635" cy="146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9" idx="1"/>
          </p:cNvCxnSpPr>
          <p:nvPr/>
        </p:nvCxnSpPr>
        <p:spPr>
          <a:xfrm flipV="1">
            <a:off x="5178425" y="2496820"/>
            <a:ext cx="1573530" cy="1828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7" idx="1"/>
          </p:cNvCxnSpPr>
          <p:nvPr/>
        </p:nvCxnSpPr>
        <p:spPr>
          <a:xfrm>
            <a:off x="5102225" y="2908935"/>
            <a:ext cx="1649730" cy="1517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8" idx="1"/>
          </p:cNvCxnSpPr>
          <p:nvPr/>
        </p:nvCxnSpPr>
        <p:spPr>
          <a:xfrm>
            <a:off x="4994910" y="3046095"/>
            <a:ext cx="1757045" cy="3829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4827270" y="4161790"/>
            <a:ext cx="183324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4598035" y="4375150"/>
            <a:ext cx="1940560" cy="2139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3" idx="3"/>
          </p:cNvCxnSpPr>
          <p:nvPr/>
        </p:nvCxnSpPr>
        <p:spPr>
          <a:xfrm flipV="1">
            <a:off x="5086350" y="5506085"/>
            <a:ext cx="1528445" cy="2451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5026025" y="6025515"/>
            <a:ext cx="1558290" cy="168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7" name="图片 6" descr="1996185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72480" y="387985"/>
            <a:ext cx="3128010" cy="2025015"/>
          </a:xfrm>
          <a:prstGeom prst="rect">
            <a:avLst/>
          </a:prstGeom>
        </p:spPr>
      </p:pic>
      <p:sp>
        <p:nvSpPr>
          <p:cNvPr id="2" name="文本框 1"/>
          <p:cNvSpPr txBox="1"/>
          <p:nvPr/>
        </p:nvSpPr>
        <p:spPr>
          <a:xfrm>
            <a:off x="304800" y="387985"/>
            <a:ext cx="2214880" cy="706755"/>
          </a:xfrm>
          <a:prstGeom prst="rect">
            <a:avLst/>
          </a:prstGeom>
          <a:noFill/>
        </p:spPr>
        <p:txBody>
          <a:bodyPr wrap="none" rtlCol="0">
            <a:spAutoFit/>
          </a:bodyPr>
          <a:p>
            <a:r>
              <a:rPr lang="zh-CN" altLang="en-US" sz="4000" b="1" u="sng"/>
              <a:t>项目背景</a:t>
            </a:r>
            <a:endParaRPr lang="zh-CN" altLang="en-US" sz="4000" b="1" u="sng"/>
          </a:p>
        </p:txBody>
      </p:sp>
      <p:sp>
        <p:nvSpPr>
          <p:cNvPr id="3" name="文本框 2"/>
          <p:cNvSpPr txBox="1"/>
          <p:nvPr/>
        </p:nvSpPr>
        <p:spPr>
          <a:xfrm>
            <a:off x="396240" y="1365885"/>
            <a:ext cx="1486535" cy="460375"/>
          </a:xfrm>
          <a:prstGeom prst="rect">
            <a:avLst/>
          </a:prstGeom>
          <a:noFill/>
        </p:spPr>
        <p:txBody>
          <a:bodyPr wrap="none" rtlCol="0">
            <a:spAutoFit/>
          </a:bodyPr>
          <a:p>
            <a:r>
              <a:rPr lang="en-US" altLang="zh-CN" sz="2400" b="1"/>
              <a:t>.</a:t>
            </a:r>
            <a:r>
              <a:rPr lang="zh-CN" altLang="en-US" sz="2400" b="1"/>
              <a:t>项目描述</a:t>
            </a:r>
            <a:endParaRPr lang="zh-CN" altLang="en-US" sz="2400" b="1"/>
          </a:p>
        </p:txBody>
      </p:sp>
      <p:pic>
        <p:nvPicPr>
          <p:cNvPr id="4" name="图片 3" descr="20117341"/>
          <p:cNvPicPr>
            <a:picLocks noChangeAspect="1"/>
          </p:cNvPicPr>
          <p:nvPr/>
        </p:nvPicPr>
        <p:blipFill>
          <a:blip r:embed="rId3"/>
          <a:stretch>
            <a:fillRect/>
          </a:stretch>
        </p:blipFill>
        <p:spPr>
          <a:xfrm>
            <a:off x="396240" y="5284470"/>
            <a:ext cx="914400" cy="914400"/>
          </a:xfrm>
          <a:prstGeom prst="rect">
            <a:avLst/>
          </a:prstGeom>
        </p:spPr>
      </p:pic>
      <p:pic>
        <p:nvPicPr>
          <p:cNvPr id="5" name="图片 4" descr="20117321"/>
          <p:cNvPicPr>
            <a:picLocks noChangeAspect="1"/>
          </p:cNvPicPr>
          <p:nvPr/>
        </p:nvPicPr>
        <p:blipFill>
          <a:blip r:embed="rId4"/>
          <a:stretch>
            <a:fillRect/>
          </a:stretch>
        </p:blipFill>
        <p:spPr>
          <a:xfrm>
            <a:off x="9000490" y="1826260"/>
            <a:ext cx="914400" cy="914400"/>
          </a:xfrm>
          <a:prstGeom prst="rect">
            <a:avLst/>
          </a:prstGeom>
        </p:spPr>
      </p:pic>
      <p:sp>
        <p:nvSpPr>
          <p:cNvPr id="6" name="文本框 5"/>
          <p:cNvSpPr txBox="1"/>
          <p:nvPr/>
        </p:nvSpPr>
        <p:spPr>
          <a:xfrm>
            <a:off x="6273165" y="814705"/>
            <a:ext cx="2372995" cy="1476375"/>
          </a:xfrm>
          <a:prstGeom prst="rect">
            <a:avLst/>
          </a:prstGeom>
          <a:noFill/>
        </p:spPr>
        <p:txBody>
          <a:bodyPr wrap="square" rtlCol="0">
            <a:spAutoFit/>
          </a:bodyPr>
          <a:p>
            <a:r>
              <a:rPr lang="zh-CN" altLang="en-US"/>
              <a:t>为了更好的进行版本</a:t>
            </a:r>
            <a:endParaRPr lang="zh-CN" altLang="en-US"/>
          </a:p>
          <a:p>
            <a:r>
              <a:rPr lang="zh-CN" altLang="en-US"/>
              <a:t>控制，我们需要将所有代码迁移到版本控制系统。</a:t>
            </a:r>
            <a:endParaRPr lang="zh-CN" altLang="en-US"/>
          </a:p>
          <a:p>
            <a:endParaRPr lang="zh-CN" altLang="en-US"/>
          </a:p>
        </p:txBody>
      </p:sp>
      <p:pic>
        <p:nvPicPr>
          <p:cNvPr id="8" name="图片 7" descr="365586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0640" y="3841750"/>
            <a:ext cx="2437765" cy="1442720"/>
          </a:xfrm>
          <a:prstGeom prst="rect">
            <a:avLst/>
          </a:prstGeom>
        </p:spPr>
      </p:pic>
      <p:sp>
        <p:nvSpPr>
          <p:cNvPr id="9" name="文本框 8"/>
          <p:cNvSpPr txBox="1"/>
          <p:nvPr/>
        </p:nvSpPr>
        <p:spPr>
          <a:xfrm>
            <a:off x="1630680" y="4131310"/>
            <a:ext cx="2439035" cy="645160"/>
          </a:xfrm>
          <a:prstGeom prst="rect">
            <a:avLst/>
          </a:prstGeom>
          <a:noFill/>
        </p:spPr>
        <p:txBody>
          <a:bodyPr wrap="square" rtlCol="0">
            <a:spAutoFit/>
          </a:bodyPr>
          <a:p>
            <a:r>
              <a:rPr lang="zh-CN" altLang="en-US"/>
              <a:t>差不多一到两天，</a:t>
            </a:r>
            <a:endParaRPr lang="zh-CN" altLang="en-US"/>
          </a:p>
          <a:p>
            <a:r>
              <a:rPr lang="zh-CN" altLang="en-US"/>
              <a:t>就可以完成迁移</a:t>
            </a:r>
            <a:endParaRPr lang="zh-CN" altLang="en-US"/>
          </a:p>
        </p:txBody>
      </p:sp>
    </p:spTree>
    <p:custDataLst>
      <p:tags r:id="rId7"/>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5" name="图片 4" descr="1996185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1480" y="651510"/>
            <a:ext cx="3624580" cy="3295015"/>
          </a:xfrm>
          <a:prstGeom prst="rect">
            <a:avLst/>
          </a:prstGeom>
        </p:spPr>
      </p:pic>
      <p:pic>
        <p:nvPicPr>
          <p:cNvPr id="11" name="图片 10" descr="1996185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4165" y="3573780"/>
            <a:ext cx="914400" cy="914400"/>
          </a:xfrm>
          <a:prstGeom prst="rect">
            <a:avLst/>
          </a:prstGeom>
        </p:spPr>
      </p:pic>
      <p:sp>
        <p:nvSpPr>
          <p:cNvPr id="2" name="文本框 1"/>
          <p:cNvSpPr txBox="1"/>
          <p:nvPr/>
        </p:nvSpPr>
        <p:spPr>
          <a:xfrm>
            <a:off x="411480" y="387985"/>
            <a:ext cx="1486535" cy="460375"/>
          </a:xfrm>
          <a:prstGeom prst="rect">
            <a:avLst/>
          </a:prstGeom>
          <a:noFill/>
        </p:spPr>
        <p:txBody>
          <a:bodyPr wrap="none" rtlCol="0">
            <a:spAutoFit/>
          </a:bodyPr>
          <a:p>
            <a:r>
              <a:rPr lang="en-US" altLang="zh-CN" sz="2400" b="1"/>
              <a:t>.</a:t>
            </a:r>
            <a:r>
              <a:rPr lang="zh-CN" altLang="en-US" sz="2400" b="1"/>
              <a:t>项目描述</a:t>
            </a:r>
            <a:endParaRPr lang="zh-CN" altLang="en-US" sz="2400" b="1"/>
          </a:p>
        </p:txBody>
      </p:sp>
      <p:pic>
        <p:nvPicPr>
          <p:cNvPr id="3" name="图片 2" descr="20117341"/>
          <p:cNvPicPr>
            <a:picLocks noChangeAspect="1"/>
          </p:cNvPicPr>
          <p:nvPr/>
        </p:nvPicPr>
        <p:blipFill>
          <a:blip r:embed="rId5"/>
          <a:stretch>
            <a:fillRect/>
          </a:stretch>
        </p:blipFill>
        <p:spPr>
          <a:xfrm>
            <a:off x="1247140" y="3573780"/>
            <a:ext cx="914400" cy="914400"/>
          </a:xfrm>
          <a:prstGeom prst="rect">
            <a:avLst/>
          </a:prstGeom>
        </p:spPr>
      </p:pic>
      <p:sp>
        <p:nvSpPr>
          <p:cNvPr id="4" name="文本框 3"/>
          <p:cNvSpPr txBox="1"/>
          <p:nvPr/>
        </p:nvSpPr>
        <p:spPr>
          <a:xfrm>
            <a:off x="829310" y="1436370"/>
            <a:ext cx="4148455" cy="1198880"/>
          </a:xfrm>
          <a:prstGeom prst="rect">
            <a:avLst/>
          </a:prstGeom>
          <a:noFill/>
        </p:spPr>
        <p:txBody>
          <a:bodyPr wrap="square" rtlCol="0">
            <a:spAutoFit/>
          </a:bodyPr>
          <a:p>
            <a:r>
              <a:rPr lang="zh-CN" altLang="en-US"/>
              <a:t>目前主流的版本控制器</a:t>
            </a:r>
            <a:endParaRPr lang="zh-CN" altLang="en-US"/>
          </a:p>
          <a:p>
            <a:r>
              <a:rPr lang="zh-CN" altLang="en-US"/>
              <a:t>有</a:t>
            </a:r>
            <a:r>
              <a:rPr lang="en-US" altLang="zh-CN"/>
              <a:t>SVN</a:t>
            </a:r>
            <a:r>
              <a:rPr lang="zh-CN" altLang="en-US"/>
              <a:t>、</a:t>
            </a:r>
            <a:r>
              <a:rPr lang="en-US" altLang="zh-CN"/>
              <a:t>Git</a:t>
            </a:r>
            <a:r>
              <a:rPr lang="zh-CN" altLang="en-US"/>
              <a:t>由于</a:t>
            </a:r>
            <a:r>
              <a:rPr lang="en-US" altLang="zh-CN"/>
              <a:t>Git</a:t>
            </a:r>
            <a:r>
              <a:rPr lang="zh-CN" altLang="en-US"/>
              <a:t>可以</a:t>
            </a:r>
            <a:endParaRPr lang="zh-CN" altLang="en-US"/>
          </a:p>
          <a:p>
            <a:r>
              <a:rPr lang="zh-CN" altLang="en-US"/>
              <a:t>离线操作更加灵活，就选</a:t>
            </a:r>
            <a:endParaRPr lang="zh-CN" altLang="en-US"/>
          </a:p>
          <a:p>
            <a:r>
              <a:rPr lang="en-US" altLang="zh-CN"/>
              <a:t>Git</a:t>
            </a:r>
            <a:r>
              <a:rPr lang="zh-CN" altLang="en-US"/>
              <a:t>做实验吧。</a:t>
            </a:r>
            <a:endParaRPr lang="zh-CN" altLang="en-US"/>
          </a:p>
        </p:txBody>
      </p:sp>
      <p:pic>
        <p:nvPicPr>
          <p:cNvPr id="7" name="图片 6" descr="20117321"/>
          <p:cNvPicPr>
            <a:picLocks noChangeAspect="1"/>
          </p:cNvPicPr>
          <p:nvPr/>
        </p:nvPicPr>
        <p:blipFill>
          <a:blip r:embed="rId6"/>
          <a:stretch>
            <a:fillRect/>
          </a:stretch>
        </p:blipFill>
        <p:spPr>
          <a:xfrm>
            <a:off x="10001250" y="4060190"/>
            <a:ext cx="914400" cy="914400"/>
          </a:xfrm>
          <a:prstGeom prst="rect">
            <a:avLst/>
          </a:prstGeom>
        </p:spPr>
      </p:pic>
      <p:sp>
        <p:nvSpPr>
          <p:cNvPr id="10" name="文本框 9"/>
          <p:cNvSpPr txBox="1"/>
          <p:nvPr/>
        </p:nvSpPr>
        <p:spPr>
          <a:xfrm>
            <a:off x="9468485" y="3846830"/>
            <a:ext cx="640080" cy="368300"/>
          </a:xfrm>
          <a:prstGeom prst="rect">
            <a:avLst/>
          </a:prstGeom>
          <a:noFill/>
        </p:spPr>
        <p:txBody>
          <a:bodyPr wrap="none" rtlCol="0">
            <a:spAutoFit/>
          </a:bodyPr>
          <a:p>
            <a:r>
              <a:rPr lang="zh-CN" altLang="en-US"/>
              <a:t>好！</a:t>
            </a:r>
            <a:endParaRPr lang="zh-CN" altLang="en-US"/>
          </a:p>
        </p:txBody>
      </p:sp>
    </p:spTree>
    <p:custDataLst>
      <p:tags r:id="rId7"/>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100000">
              <a:srgbClr val="B3CED5"/>
            </a:gs>
            <a:gs pos="0">
              <a:srgbClr val="DDE3D8"/>
            </a:gs>
          </a:gsLst>
          <a:lin scaled="1"/>
        </a:gradFill>
        <a:effectLst/>
      </p:bgPr>
    </p:bg>
    <p:spTree>
      <p:nvGrpSpPr>
        <p:cNvPr id="1" name=""/>
        <p:cNvGrpSpPr/>
        <p:nvPr/>
      </p:nvGrpSpPr>
      <p:grpSpPr/>
      <p:sp>
        <p:nvSpPr>
          <p:cNvPr id="23" name="流程图: 终止 22"/>
          <p:cNvSpPr/>
          <p:nvPr/>
        </p:nvSpPr>
        <p:spPr>
          <a:xfrm rot="16200000">
            <a:off x="2862580" y="2541270"/>
            <a:ext cx="3422015" cy="1126490"/>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流程图: 终止 19"/>
          <p:cNvSpPr/>
          <p:nvPr/>
        </p:nvSpPr>
        <p:spPr>
          <a:xfrm rot="5400000">
            <a:off x="5104130" y="2236470"/>
            <a:ext cx="4564380" cy="1910080"/>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流程图: 可选过程 17"/>
          <p:cNvSpPr/>
          <p:nvPr/>
        </p:nvSpPr>
        <p:spPr>
          <a:xfrm rot="5400000">
            <a:off x="8719185" y="1892300"/>
            <a:ext cx="3736975" cy="2239645"/>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350520" y="448945"/>
            <a:ext cx="4840605" cy="460375"/>
          </a:xfrm>
          <a:prstGeom prst="rect">
            <a:avLst/>
          </a:prstGeom>
          <a:noFill/>
        </p:spPr>
        <p:txBody>
          <a:bodyPr wrap="none" rtlCol="0">
            <a:spAutoFit/>
          </a:bodyPr>
          <a:p>
            <a:r>
              <a:rPr lang="zh-CN" altLang="en-US" sz="2400" b="1" u="sng"/>
              <a:t>拓扑图（以</a:t>
            </a:r>
            <a:r>
              <a:rPr lang="en-US" altLang="zh-CN" sz="2400" b="1" u="sng"/>
              <a:t>192.168.2.0</a:t>
            </a:r>
            <a:r>
              <a:rPr lang="zh-CN" altLang="en-US" sz="2400" b="1" u="sng"/>
              <a:t>网段实验</a:t>
            </a:r>
            <a:r>
              <a:rPr lang="zh-CN" altLang="en-US" sz="2400" b="1" u="sng"/>
              <a:t>）</a:t>
            </a:r>
            <a:endParaRPr lang="zh-CN" altLang="en-US" sz="2400" b="1" u="sng"/>
          </a:p>
        </p:txBody>
      </p:sp>
      <p:pic>
        <p:nvPicPr>
          <p:cNvPr id="3" name="图片 2" descr="453252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50520" y="2484755"/>
            <a:ext cx="914400" cy="914400"/>
          </a:xfrm>
          <a:prstGeom prst="rect">
            <a:avLst/>
          </a:prstGeom>
        </p:spPr>
      </p:pic>
      <p:pic>
        <p:nvPicPr>
          <p:cNvPr id="4" name="图片 3" descr="2020715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48890" y="2615565"/>
            <a:ext cx="914400" cy="914400"/>
          </a:xfrm>
          <a:prstGeom prst="rect">
            <a:avLst/>
          </a:prstGeom>
        </p:spPr>
      </p:pic>
      <p:pic>
        <p:nvPicPr>
          <p:cNvPr id="5" name="图片 4" descr="20153758"/>
          <p:cNvPicPr>
            <a:picLocks noChangeAspect="1"/>
          </p:cNvPicPr>
          <p:nvPr/>
        </p:nvPicPr>
        <p:blipFill>
          <a:blip r:embed="rId5"/>
          <a:stretch>
            <a:fillRect/>
          </a:stretch>
        </p:blipFill>
        <p:spPr>
          <a:xfrm>
            <a:off x="4116705" y="1593215"/>
            <a:ext cx="914400" cy="914400"/>
          </a:xfrm>
          <a:prstGeom prst="rect">
            <a:avLst/>
          </a:prstGeom>
        </p:spPr>
      </p:pic>
      <p:pic>
        <p:nvPicPr>
          <p:cNvPr id="6" name="图片 5" descr="20153758"/>
          <p:cNvPicPr>
            <a:picLocks noChangeAspect="1"/>
          </p:cNvPicPr>
          <p:nvPr/>
        </p:nvPicPr>
        <p:blipFill>
          <a:blip r:embed="rId5"/>
          <a:stretch>
            <a:fillRect/>
          </a:stretch>
        </p:blipFill>
        <p:spPr>
          <a:xfrm>
            <a:off x="4116705" y="3422015"/>
            <a:ext cx="914400" cy="914400"/>
          </a:xfrm>
          <a:prstGeom prst="rect">
            <a:avLst/>
          </a:prstGeom>
        </p:spPr>
      </p:pic>
      <p:pic>
        <p:nvPicPr>
          <p:cNvPr id="7" name="图片 6" descr="2026356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9905" y="1182370"/>
            <a:ext cx="914400" cy="914400"/>
          </a:xfrm>
          <a:prstGeom prst="rect">
            <a:avLst/>
          </a:prstGeom>
        </p:spPr>
      </p:pic>
      <p:pic>
        <p:nvPicPr>
          <p:cNvPr id="8" name="图片 7" descr="2026356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9120" y="2507615"/>
            <a:ext cx="914400" cy="914400"/>
          </a:xfrm>
          <a:prstGeom prst="rect">
            <a:avLst/>
          </a:prstGeom>
        </p:spPr>
      </p:pic>
      <p:pic>
        <p:nvPicPr>
          <p:cNvPr id="9" name="图片 8" descr="2026356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9120" y="3811270"/>
            <a:ext cx="914400" cy="914400"/>
          </a:xfrm>
          <a:prstGeom prst="rect">
            <a:avLst/>
          </a:prstGeom>
        </p:spPr>
      </p:pic>
      <p:pic>
        <p:nvPicPr>
          <p:cNvPr id="10" name="图片 9" descr="2025769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51440" y="1303655"/>
            <a:ext cx="671195" cy="671195"/>
          </a:xfrm>
          <a:prstGeom prst="rect">
            <a:avLst/>
          </a:prstGeom>
        </p:spPr>
      </p:pic>
      <p:pic>
        <p:nvPicPr>
          <p:cNvPr id="11" name="图片 10" descr="2025769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51440" y="1899285"/>
            <a:ext cx="671830" cy="671830"/>
          </a:xfrm>
          <a:prstGeom prst="rect">
            <a:avLst/>
          </a:prstGeom>
        </p:spPr>
      </p:pic>
      <p:pic>
        <p:nvPicPr>
          <p:cNvPr id="12" name="图片 11" descr="2025769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50500" y="2743200"/>
            <a:ext cx="655955" cy="655955"/>
          </a:xfrm>
          <a:prstGeom prst="rect">
            <a:avLst/>
          </a:prstGeom>
        </p:spPr>
      </p:pic>
      <p:pic>
        <p:nvPicPr>
          <p:cNvPr id="13" name="图片 12" descr="2025769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50500" y="3355975"/>
            <a:ext cx="655955" cy="655955"/>
          </a:xfrm>
          <a:prstGeom prst="rect">
            <a:avLst/>
          </a:prstGeom>
        </p:spPr>
      </p:pic>
      <p:pic>
        <p:nvPicPr>
          <p:cNvPr id="14" name="图片 13" descr="2025769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99065" y="4102100"/>
            <a:ext cx="624205" cy="624205"/>
          </a:xfrm>
          <a:prstGeom prst="rect">
            <a:avLst/>
          </a:prstGeom>
        </p:spPr>
      </p:pic>
      <p:pic>
        <p:nvPicPr>
          <p:cNvPr id="15" name="图片 14" descr="4523786"/>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29120" y="5943600"/>
            <a:ext cx="914400" cy="914400"/>
          </a:xfrm>
          <a:prstGeom prst="rect">
            <a:avLst/>
          </a:prstGeom>
        </p:spPr>
      </p:pic>
      <p:pic>
        <p:nvPicPr>
          <p:cNvPr id="17" name="图片 16" descr="2025769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06455" y="2720975"/>
            <a:ext cx="701040" cy="701040"/>
          </a:xfrm>
          <a:prstGeom prst="rect">
            <a:avLst/>
          </a:prstGeom>
        </p:spPr>
      </p:pic>
      <p:pic>
        <p:nvPicPr>
          <p:cNvPr id="19" name="图片 18" descr="2025769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58985" y="2726690"/>
            <a:ext cx="691515" cy="691515"/>
          </a:xfrm>
          <a:prstGeom prst="rect">
            <a:avLst/>
          </a:prstGeom>
        </p:spPr>
      </p:pic>
      <p:pic>
        <p:nvPicPr>
          <p:cNvPr id="21" name="图片 20" descr="19983587"/>
          <p:cNvPicPr>
            <a:picLocks noChangeAspect="1"/>
          </p:cNvPicPr>
          <p:nvPr/>
        </p:nvPicPr>
        <p:blipFill>
          <a:blip r:embed="rId12"/>
          <a:stretch>
            <a:fillRect/>
          </a:stretch>
        </p:blipFill>
        <p:spPr>
          <a:xfrm>
            <a:off x="8305165" y="2585720"/>
            <a:ext cx="970280" cy="970280"/>
          </a:xfrm>
          <a:prstGeom prst="rect">
            <a:avLst/>
          </a:prstGeom>
        </p:spPr>
      </p:pic>
      <p:pic>
        <p:nvPicPr>
          <p:cNvPr id="22" name="图片 21" descr="19983587"/>
          <p:cNvPicPr>
            <a:picLocks noChangeAspect="1"/>
          </p:cNvPicPr>
          <p:nvPr/>
        </p:nvPicPr>
        <p:blipFill>
          <a:blip r:embed="rId12"/>
          <a:stretch>
            <a:fillRect/>
          </a:stretch>
        </p:blipFill>
        <p:spPr>
          <a:xfrm>
            <a:off x="5327015" y="2615565"/>
            <a:ext cx="914400" cy="914400"/>
          </a:xfrm>
          <a:prstGeom prst="rect">
            <a:avLst/>
          </a:prstGeom>
        </p:spPr>
      </p:pic>
      <p:pic>
        <p:nvPicPr>
          <p:cNvPr id="24" name="图片 23" descr="19983587"/>
          <p:cNvPicPr>
            <a:picLocks noChangeAspect="1"/>
          </p:cNvPicPr>
          <p:nvPr/>
        </p:nvPicPr>
        <p:blipFill>
          <a:blip r:embed="rId12"/>
          <a:stretch>
            <a:fillRect/>
          </a:stretch>
        </p:blipFill>
        <p:spPr>
          <a:xfrm>
            <a:off x="3463290" y="2641600"/>
            <a:ext cx="547370" cy="914400"/>
          </a:xfrm>
          <a:prstGeom prst="rect">
            <a:avLst/>
          </a:prstGeom>
        </p:spPr>
      </p:pic>
      <p:pic>
        <p:nvPicPr>
          <p:cNvPr id="25" name="图片 24" descr="19983587"/>
          <p:cNvPicPr>
            <a:picLocks noChangeAspect="1"/>
          </p:cNvPicPr>
          <p:nvPr/>
        </p:nvPicPr>
        <p:blipFill>
          <a:blip r:embed="rId12"/>
          <a:stretch>
            <a:fillRect/>
          </a:stretch>
        </p:blipFill>
        <p:spPr>
          <a:xfrm>
            <a:off x="1466215" y="2742565"/>
            <a:ext cx="1082675" cy="659130"/>
          </a:xfrm>
          <a:prstGeom prst="rect">
            <a:avLst/>
          </a:prstGeom>
        </p:spPr>
      </p:pic>
      <p:sp>
        <p:nvSpPr>
          <p:cNvPr id="26" name="文本框 25"/>
          <p:cNvSpPr txBox="1"/>
          <p:nvPr/>
        </p:nvSpPr>
        <p:spPr>
          <a:xfrm>
            <a:off x="121285" y="3733800"/>
            <a:ext cx="868680" cy="368300"/>
          </a:xfrm>
          <a:prstGeom prst="rect">
            <a:avLst/>
          </a:prstGeom>
          <a:noFill/>
        </p:spPr>
        <p:txBody>
          <a:bodyPr wrap="none" rtlCol="0">
            <a:spAutoFit/>
          </a:bodyPr>
          <a:p>
            <a:r>
              <a:rPr lang="zh-CN" altLang="en-US"/>
              <a:t>客户端</a:t>
            </a:r>
            <a:endParaRPr lang="zh-CN" altLang="en-US"/>
          </a:p>
        </p:txBody>
      </p:sp>
      <p:sp>
        <p:nvSpPr>
          <p:cNvPr id="27" name="文本框 26"/>
          <p:cNvSpPr txBox="1"/>
          <p:nvPr/>
        </p:nvSpPr>
        <p:spPr>
          <a:xfrm>
            <a:off x="2299970" y="3779520"/>
            <a:ext cx="1710690" cy="368300"/>
          </a:xfrm>
          <a:prstGeom prst="rect">
            <a:avLst/>
          </a:prstGeom>
          <a:noFill/>
        </p:spPr>
        <p:txBody>
          <a:bodyPr wrap="square" rtlCol="0">
            <a:spAutoFit/>
          </a:bodyPr>
          <a:p>
            <a:r>
              <a:rPr lang="en-US" altLang="zh-CN"/>
              <a:t>dns</a:t>
            </a:r>
            <a:r>
              <a:rPr lang="zh-CN" altLang="en-US"/>
              <a:t>服务器</a:t>
            </a:r>
            <a:endParaRPr lang="zh-CN" altLang="en-US"/>
          </a:p>
        </p:txBody>
      </p:sp>
      <p:sp>
        <p:nvSpPr>
          <p:cNvPr id="28" name="文本框 27"/>
          <p:cNvSpPr txBox="1"/>
          <p:nvPr/>
        </p:nvSpPr>
        <p:spPr>
          <a:xfrm>
            <a:off x="3602990" y="4880610"/>
            <a:ext cx="2581910" cy="645160"/>
          </a:xfrm>
          <a:prstGeom prst="rect">
            <a:avLst/>
          </a:prstGeom>
          <a:noFill/>
        </p:spPr>
        <p:txBody>
          <a:bodyPr wrap="square" rtlCol="0">
            <a:spAutoFit/>
          </a:bodyPr>
          <a:p>
            <a:r>
              <a:rPr lang="en-US" altLang="zh-CN"/>
              <a:t>haproxy</a:t>
            </a:r>
            <a:r>
              <a:rPr lang="zh-CN" altLang="en-US"/>
              <a:t>、</a:t>
            </a:r>
            <a:r>
              <a:rPr lang="en-US" altLang="zh-CN"/>
              <a:t>keepalived</a:t>
            </a:r>
            <a:r>
              <a:rPr lang="zh-CN" altLang="en-US"/>
              <a:t>代理服务器</a:t>
            </a:r>
            <a:endParaRPr lang="zh-CN" altLang="en-US"/>
          </a:p>
        </p:txBody>
      </p:sp>
      <p:sp>
        <p:nvSpPr>
          <p:cNvPr id="29" name="文本框 28"/>
          <p:cNvSpPr txBox="1"/>
          <p:nvPr/>
        </p:nvSpPr>
        <p:spPr>
          <a:xfrm>
            <a:off x="6752590" y="5473700"/>
            <a:ext cx="1588770" cy="368300"/>
          </a:xfrm>
          <a:prstGeom prst="rect">
            <a:avLst/>
          </a:prstGeom>
          <a:noFill/>
        </p:spPr>
        <p:txBody>
          <a:bodyPr wrap="square" rtlCol="0">
            <a:spAutoFit/>
          </a:bodyPr>
          <a:p>
            <a:r>
              <a:rPr lang="en-US" altLang="zh-CN"/>
              <a:t>web</a:t>
            </a:r>
            <a:r>
              <a:rPr lang="zh-CN" altLang="en-US"/>
              <a:t>集群</a:t>
            </a:r>
            <a:endParaRPr lang="zh-CN" altLang="en-US"/>
          </a:p>
        </p:txBody>
      </p:sp>
      <p:sp>
        <p:nvSpPr>
          <p:cNvPr id="30" name="文本框 29"/>
          <p:cNvSpPr txBox="1"/>
          <p:nvPr/>
        </p:nvSpPr>
        <p:spPr>
          <a:xfrm>
            <a:off x="9707880" y="5462270"/>
            <a:ext cx="1807210" cy="368300"/>
          </a:xfrm>
          <a:prstGeom prst="rect">
            <a:avLst/>
          </a:prstGeom>
          <a:noFill/>
        </p:spPr>
        <p:txBody>
          <a:bodyPr wrap="square" rtlCol="0">
            <a:spAutoFit/>
          </a:bodyPr>
          <a:p>
            <a:r>
              <a:rPr lang="en-US" altLang="zh-CN"/>
              <a:t>ceph</a:t>
            </a:r>
            <a:r>
              <a:rPr lang="zh-CN" altLang="en-US"/>
              <a:t>集群</a:t>
            </a:r>
            <a:endParaRPr lang="zh-CN" altLang="en-US"/>
          </a:p>
        </p:txBody>
      </p:sp>
      <p:sp>
        <p:nvSpPr>
          <p:cNvPr id="31" name="文本框 30"/>
          <p:cNvSpPr txBox="1"/>
          <p:nvPr/>
        </p:nvSpPr>
        <p:spPr>
          <a:xfrm>
            <a:off x="8096885" y="6388100"/>
            <a:ext cx="2458720" cy="368300"/>
          </a:xfrm>
          <a:prstGeom prst="rect">
            <a:avLst/>
          </a:prstGeom>
          <a:noFill/>
        </p:spPr>
        <p:txBody>
          <a:bodyPr wrap="square" rtlCol="0">
            <a:spAutoFit/>
          </a:bodyPr>
          <a:p>
            <a:r>
              <a:rPr lang="en-US" altLang="zh-CN"/>
              <a:t>mysql</a:t>
            </a:r>
            <a:r>
              <a:rPr lang="zh-CN" altLang="en-US"/>
              <a:t>数据库</a:t>
            </a:r>
            <a:endParaRPr lang="zh-CN" altLang="en-US"/>
          </a:p>
        </p:txBody>
      </p:sp>
      <p:sp>
        <p:nvSpPr>
          <p:cNvPr id="32" name="文本框 31"/>
          <p:cNvSpPr txBox="1"/>
          <p:nvPr/>
        </p:nvSpPr>
        <p:spPr>
          <a:xfrm>
            <a:off x="635" y="4147820"/>
            <a:ext cx="1762760" cy="368300"/>
          </a:xfrm>
          <a:prstGeom prst="rect">
            <a:avLst/>
          </a:prstGeom>
          <a:noFill/>
        </p:spPr>
        <p:txBody>
          <a:bodyPr wrap="square" rtlCol="0">
            <a:spAutoFit/>
          </a:bodyPr>
          <a:p>
            <a:r>
              <a:rPr lang="en-US" altLang="zh-CN" b="1">
                <a:solidFill>
                  <a:srgbClr val="FF0000"/>
                </a:solidFill>
              </a:rPr>
              <a:t>192.168.2.254</a:t>
            </a:r>
            <a:endParaRPr lang="en-US" altLang="zh-CN" b="1">
              <a:solidFill>
                <a:srgbClr val="FF0000"/>
              </a:solidFill>
            </a:endParaRPr>
          </a:p>
        </p:txBody>
      </p:sp>
      <p:sp>
        <p:nvSpPr>
          <p:cNvPr id="37" name="文本框 36"/>
          <p:cNvSpPr txBox="1"/>
          <p:nvPr/>
        </p:nvSpPr>
        <p:spPr>
          <a:xfrm>
            <a:off x="2083435" y="4229735"/>
            <a:ext cx="2231390" cy="368300"/>
          </a:xfrm>
          <a:prstGeom prst="rect">
            <a:avLst/>
          </a:prstGeom>
          <a:noFill/>
        </p:spPr>
        <p:txBody>
          <a:bodyPr wrap="square" rtlCol="0" anchor="t">
            <a:spAutoFit/>
          </a:bodyPr>
          <a:p>
            <a:r>
              <a:rPr lang="en-US" altLang="zh-CN" b="1">
                <a:solidFill>
                  <a:srgbClr val="FF0000"/>
                </a:solidFill>
                <a:sym typeface="+mn-ea"/>
              </a:rPr>
              <a:t>eth0:192.168.2.5</a:t>
            </a:r>
            <a:endParaRPr lang="zh-CN" altLang="en-US"/>
          </a:p>
        </p:txBody>
      </p:sp>
      <p:sp>
        <p:nvSpPr>
          <p:cNvPr id="38" name="文本框 37"/>
          <p:cNvSpPr txBox="1"/>
          <p:nvPr/>
        </p:nvSpPr>
        <p:spPr>
          <a:xfrm>
            <a:off x="2083435" y="4598035"/>
            <a:ext cx="3460750" cy="368300"/>
          </a:xfrm>
          <a:prstGeom prst="rect">
            <a:avLst/>
          </a:prstGeom>
          <a:noFill/>
        </p:spPr>
        <p:txBody>
          <a:bodyPr wrap="square" rtlCol="0" anchor="t">
            <a:spAutoFit/>
          </a:bodyPr>
          <a:p>
            <a:r>
              <a:rPr lang="en-US" altLang="zh-CN" b="1">
                <a:solidFill>
                  <a:srgbClr val="FF0000"/>
                </a:solidFill>
                <a:sym typeface="+mn-ea"/>
              </a:rPr>
              <a:t>eth1:192.168.4.6</a:t>
            </a:r>
            <a:endParaRPr lang="zh-CN" altLang="en-US"/>
          </a:p>
        </p:txBody>
      </p:sp>
      <p:sp>
        <p:nvSpPr>
          <p:cNvPr id="39" name="文本框 38"/>
          <p:cNvSpPr txBox="1"/>
          <p:nvPr/>
        </p:nvSpPr>
        <p:spPr>
          <a:xfrm>
            <a:off x="4116705" y="4230370"/>
            <a:ext cx="3213100" cy="368300"/>
          </a:xfrm>
          <a:prstGeom prst="rect">
            <a:avLst/>
          </a:prstGeom>
          <a:noFill/>
        </p:spPr>
        <p:txBody>
          <a:bodyPr wrap="square" rtlCol="0" anchor="t">
            <a:spAutoFit/>
          </a:bodyPr>
          <a:p>
            <a:r>
              <a:rPr lang="en-US" altLang="zh-CN" b="1">
                <a:solidFill>
                  <a:srgbClr val="FF0000"/>
                </a:solidFill>
                <a:sym typeface="+mn-ea"/>
              </a:rPr>
              <a:t>eth0:192.168.4.5</a:t>
            </a:r>
            <a:endParaRPr lang="zh-CN" altLang="en-US"/>
          </a:p>
        </p:txBody>
      </p:sp>
      <p:sp>
        <p:nvSpPr>
          <p:cNvPr id="40" name="文本框 39"/>
          <p:cNvSpPr txBox="1"/>
          <p:nvPr/>
        </p:nvSpPr>
        <p:spPr>
          <a:xfrm>
            <a:off x="4238625" y="4598670"/>
            <a:ext cx="2968625" cy="368300"/>
          </a:xfrm>
          <a:prstGeom prst="rect">
            <a:avLst/>
          </a:prstGeom>
          <a:noFill/>
        </p:spPr>
        <p:txBody>
          <a:bodyPr wrap="square" rtlCol="0" anchor="t">
            <a:spAutoFit/>
          </a:bodyPr>
          <a:p>
            <a:r>
              <a:rPr lang="en-US" altLang="zh-CN" b="1">
                <a:solidFill>
                  <a:srgbClr val="FF0000"/>
                </a:solidFill>
                <a:sym typeface="+mn-ea"/>
              </a:rPr>
              <a:t>eth1:192.168.2.6</a:t>
            </a:r>
            <a:endParaRPr lang="zh-CN" altLang="en-US"/>
          </a:p>
        </p:txBody>
      </p:sp>
      <p:sp>
        <p:nvSpPr>
          <p:cNvPr id="41" name="文本框 40"/>
          <p:cNvSpPr txBox="1"/>
          <p:nvPr/>
        </p:nvSpPr>
        <p:spPr>
          <a:xfrm>
            <a:off x="3602990" y="1025525"/>
            <a:ext cx="3460750" cy="368300"/>
          </a:xfrm>
          <a:prstGeom prst="rect">
            <a:avLst/>
          </a:prstGeom>
          <a:noFill/>
        </p:spPr>
        <p:txBody>
          <a:bodyPr wrap="square" rtlCol="0" anchor="t">
            <a:spAutoFit/>
          </a:bodyPr>
          <a:p>
            <a:r>
              <a:rPr lang="en-US" altLang="zh-CN" b="1">
                <a:solidFill>
                  <a:srgbClr val="FF0000"/>
                </a:solidFill>
                <a:sym typeface="+mn-ea"/>
              </a:rPr>
              <a:t>eth0:192.168.4.7</a:t>
            </a:r>
            <a:endParaRPr lang="zh-CN" altLang="en-US"/>
          </a:p>
        </p:txBody>
      </p:sp>
      <p:sp>
        <p:nvSpPr>
          <p:cNvPr id="42" name="文本框 41"/>
          <p:cNvSpPr txBox="1"/>
          <p:nvPr/>
        </p:nvSpPr>
        <p:spPr>
          <a:xfrm>
            <a:off x="3603625" y="1393825"/>
            <a:ext cx="3021330" cy="368300"/>
          </a:xfrm>
          <a:prstGeom prst="rect">
            <a:avLst/>
          </a:prstGeom>
          <a:noFill/>
        </p:spPr>
        <p:txBody>
          <a:bodyPr wrap="square" rtlCol="0" anchor="t">
            <a:spAutoFit/>
          </a:bodyPr>
          <a:p>
            <a:r>
              <a:rPr lang="en-US" altLang="zh-CN" b="1">
                <a:solidFill>
                  <a:srgbClr val="FF0000"/>
                </a:solidFill>
                <a:sym typeface="+mn-ea"/>
              </a:rPr>
              <a:t>eth1:192.168.2.7</a:t>
            </a:r>
            <a:endParaRPr lang="zh-CN" altLang="en-US"/>
          </a:p>
        </p:txBody>
      </p:sp>
      <p:sp>
        <p:nvSpPr>
          <p:cNvPr id="43" name="文本框 42"/>
          <p:cNvSpPr txBox="1"/>
          <p:nvPr/>
        </p:nvSpPr>
        <p:spPr>
          <a:xfrm>
            <a:off x="6431280" y="2051050"/>
            <a:ext cx="3213100" cy="368300"/>
          </a:xfrm>
          <a:prstGeom prst="rect">
            <a:avLst/>
          </a:prstGeom>
          <a:noFill/>
        </p:spPr>
        <p:txBody>
          <a:bodyPr wrap="square" rtlCol="0" anchor="t">
            <a:spAutoFit/>
          </a:bodyPr>
          <a:p>
            <a:r>
              <a:rPr lang="en-US" altLang="zh-CN" b="1">
                <a:solidFill>
                  <a:srgbClr val="FF0000"/>
                </a:solidFill>
                <a:sym typeface="+mn-ea"/>
              </a:rPr>
              <a:t>eth1:192.168.2.11</a:t>
            </a:r>
            <a:endParaRPr lang="en-US" altLang="zh-CN" b="1">
              <a:solidFill>
                <a:srgbClr val="FF0000"/>
              </a:solidFill>
              <a:sym typeface="+mn-ea"/>
            </a:endParaRPr>
          </a:p>
        </p:txBody>
      </p:sp>
      <p:sp>
        <p:nvSpPr>
          <p:cNvPr id="44" name="文本框 43"/>
          <p:cNvSpPr txBox="1"/>
          <p:nvPr/>
        </p:nvSpPr>
        <p:spPr>
          <a:xfrm>
            <a:off x="6431280" y="3355975"/>
            <a:ext cx="3684270" cy="368300"/>
          </a:xfrm>
          <a:prstGeom prst="rect">
            <a:avLst/>
          </a:prstGeom>
          <a:noFill/>
        </p:spPr>
        <p:txBody>
          <a:bodyPr wrap="square" rtlCol="0" anchor="t">
            <a:spAutoFit/>
          </a:bodyPr>
          <a:p>
            <a:r>
              <a:rPr lang="en-US" altLang="zh-CN" b="1">
                <a:solidFill>
                  <a:srgbClr val="FF0000"/>
                </a:solidFill>
                <a:sym typeface="+mn-ea"/>
              </a:rPr>
              <a:t>eth1:192.168.2.12</a:t>
            </a:r>
            <a:endParaRPr lang="zh-CN" altLang="en-US"/>
          </a:p>
        </p:txBody>
      </p:sp>
      <p:sp>
        <p:nvSpPr>
          <p:cNvPr id="45" name="文本框 44"/>
          <p:cNvSpPr txBox="1"/>
          <p:nvPr/>
        </p:nvSpPr>
        <p:spPr>
          <a:xfrm>
            <a:off x="6345555" y="4725670"/>
            <a:ext cx="4210050" cy="368300"/>
          </a:xfrm>
          <a:prstGeom prst="rect">
            <a:avLst/>
          </a:prstGeom>
          <a:noFill/>
        </p:spPr>
        <p:txBody>
          <a:bodyPr wrap="square" rtlCol="0" anchor="t">
            <a:spAutoFit/>
          </a:bodyPr>
          <a:p>
            <a:r>
              <a:rPr lang="en-US" altLang="zh-CN" b="1">
                <a:solidFill>
                  <a:srgbClr val="FF0000"/>
                </a:solidFill>
                <a:sym typeface="+mn-ea"/>
              </a:rPr>
              <a:t>eth1:192.168.2.13</a:t>
            </a:r>
            <a:endParaRPr lang="zh-CN" altLang="en-US"/>
          </a:p>
        </p:txBody>
      </p:sp>
      <p:sp>
        <p:nvSpPr>
          <p:cNvPr id="46" name="文本框 45"/>
          <p:cNvSpPr txBox="1"/>
          <p:nvPr/>
        </p:nvSpPr>
        <p:spPr>
          <a:xfrm>
            <a:off x="9532620" y="5093970"/>
            <a:ext cx="1846580" cy="368300"/>
          </a:xfrm>
          <a:prstGeom prst="rect">
            <a:avLst/>
          </a:prstGeom>
          <a:noFill/>
        </p:spPr>
        <p:txBody>
          <a:bodyPr wrap="none" rtlCol="0">
            <a:spAutoFit/>
          </a:bodyPr>
          <a:p>
            <a:r>
              <a:rPr lang="en-US" altLang="zh-CN" b="1">
                <a:solidFill>
                  <a:srgbClr val="FF0000"/>
                </a:solidFill>
              </a:rPr>
              <a:t>192.168.2.0</a:t>
            </a:r>
            <a:r>
              <a:rPr lang="zh-CN" altLang="en-US" b="1">
                <a:solidFill>
                  <a:srgbClr val="FF0000"/>
                </a:solidFill>
              </a:rPr>
              <a:t>网段</a:t>
            </a:r>
            <a:endParaRPr lang="zh-CN" altLang="en-US" b="1">
              <a:solidFill>
                <a:srgbClr val="FF0000"/>
              </a:solidFill>
            </a:endParaRPr>
          </a:p>
        </p:txBody>
      </p:sp>
      <p:pic>
        <p:nvPicPr>
          <p:cNvPr id="47" name="图片 46" descr="19983587"/>
          <p:cNvPicPr>
            <a:picLocks noChangeAspect="1"/>
          </p:cNvPicPr>
          <p:nvPr/>
        </p:nvPicPr>
        <p:blipFill>
          <a:blip r:embed="rId12"/>
          <a:stretch>
            <a:fillRect/>
          </a:stretch>
        </p:blipFill>
        <p:spPr>
          <a:xfrm rot="5400000">
            <a:off x="7256145" y="5515610"/>
            <a:ext cx="260350" cy="914400"/>
          </a:xfrm>
          <a:prstGeom prst="rect">
            <a:avLst/>
          </a:prstGeom>
        </p:spPr>
      </p:pic>
      <p:sp>
        <p:nvSpPr>
          <p:cNvPr id="48" name="文本框 47"/>
          <p:cNvSpPr txBox="1"/>
          <p:nvPr/>
        </p:nvSpPr>
        <p:spPr>
          <a:xfrm>
            <a:off x="7925435" y="6019800"/>
            <a:ext cx="3589655" cy="368300"/>
          </a:xfrm>
          <a:prstGeom prst="rect">
            <a:avLst/>
          </a:prstGeom>
          <a:noFill/>
        </p:spPr>
        <p:txBody>
          <a:bodyPr wrap="square" rtlCol="0" anchor="t">
            <a:spAutoFit/>
          </a:bodyPr>
          <a:p>
            <a:r>
              <a:rPr lang="en-US" altLang="zh-CN" b="1">
                <a:solidFill>
                  <a:srgbClr val="FF0000"/>
                </a:solidFill>
                <a:sym typeface="+mn-ea"/>
              </a:rPr>
              <a:t>eth1:192.168.2.21</a:t>
            </a:r>
            <a:endParaRPr lang="zh-CN" altLang="en-US"/>
          </a:p>
        </p:txBody>
      </p:sp>
      <p:pic>
        <p:nvPicPr>
          <p:cNvPr id="16" name="图片 15" descr="2018165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61045" y="-5080"/>
            <a:ext cx="914400" cy="914400"/>
          </a:xfrm>
          <a:prstGeom prst="rect">
            <a:avLst/>
          </a:prstGeom>
        </p:spPr>
      </p:pic>
      <p:pic>
        <p:nvPicPr>
          <p:cNvPr id="33" name="图片 32" descr="19983587"/>
          <p:cNvPicPr>
            <a:picLocks noChangeAspect="1"/>
          </p:cNvPicPr>
          <p:nvPr/>
        </p:nvPicPr>
        <p:blipFill>
          <a:blip r:embed="rId12"/>
          <a:stretch>
            <a:fillRect/>
          </a:stretch>
        </p:blipFill>
        <p:spPr>
          <a:xfrm>
            <a:off x="7580630" y="-5080"/>
            <a:ext cx="914400" cy="914400"/>
          </a:xfrm>
          <a:prstGeom prst="rect">
            <a:avLst/>
          </a:prstGeom>
        </p:spPr>
      </p:pic>
      <p:pic>
        <p:nvPicPr>
          <p:cNvPr id="34" name="图片 33" descr="19983587"/>
          <p:cNvPicPr>
            <a:picLocks noChangeAspect="1"/>
          </p:cNvPicPr>
          <p:nvPr/>
        </p:nvPicPr>
        <p:blipFill>
          <a:blip r:embed="rId12"/>
          <a:stretch>
            <a:fillRect/>
          </a:stretch>
        </p:blipFill>
        <p:spPr>
          <a:xfrm rot="5400000">
            <a:off x="7347585" y="218440"/>
            <a:ext cx="241935" cy="914400"/>
          </a:xfrm>
          <a:prstGeom prst="rect">
            <a:avLst/>
          </a:prstGeom>
        </p:spPr>
      </p:pic>
      <p:sp>
        <p:nvSpPr>
          <p:cNvPr id="35" name="文本框 34"/>
          <p:cNvSpPr txBox="1"/>
          <p:nvPr/>
        </p:nvSpPr>
        <p:spPr>
          <a:xfrm>
            <a:off x="9319260" y="156210"/>
            <a:ext cx="1160780" cy="368300"/>
          </a:xfrm>
          <a:prstGeom prst="rect">
            <a:avLst/>
          </a:prstGeom>
          <a:noFill/>
        </p:spPr>
        <p:txBody>
          <a:bodyPr wrap="none" rtlCol="0">
            <a:spAutoFit/>
          </a:bodyPr>
          <a:p>
            <a:r>
              <a:rPr lang="en-US" altLang="zh-CN"/>
              <a:t>Git</a:t>
            </a:r>
            <a:r>
              <a:rPr lang="zh-CN" altLang="en-US"/>
              <a:t>服务器</a:t>
            </a:r>
            <a:endParaRPr lang="zh-CN" altLang="en-US"/>
          </a:p>
        </p:txBody>
      </p:sp>
      <p:sp>
        <p:nvSpPr>
          <p:cNvPr id="36" name="文本框 35"/>
          <p:cNvSpPr txBox="1"/>
          <p:nvPr/>
        </p:nvSpPr>
        <p:spPr>
          <a:xfrm>
            <a:off x="9334500" y="553720"/>
            <a:ext cx="2062480" cy="368300"/>
          </a:xfrm>
          <a:prstGeom prst="rect">
            <a:avLst/>
          </a:prstGeom>
          <a:noFill/>
        </p:spPr>
        <p:txBody>
          <a:bodyPr wrap="none" rtlCol="0">
            <a:spAutoFit/>
          </a:bodyPr>
          <a:p>
            <a:r>
              <a:rPr lang="en-US" altLang="zh-CN" b="1">
                <a:solidFill>
                  <a:srgbClr val="FF0000"/>
                </a:solidFill>
              </a:rPr>
              <a:t>eth1:192.168.2.51</a:t>
            </a:r>
            <a:endParaRPr lang="en-US" altLang="zh-CN" b="1">
              <a:solidFill>
                <a:srgbClr val="FF0000"/>
              </a:solidFill>
            </a:endParaRPr>
          </a:p>
        </p:txBody>
      </p:sp>
    </p:spTree>
    <p:custDataLst>
      <p:tags r:id="rId15"/>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p:sp>
        <p:nvSpPr>
          <p:cNvPr id="2" name="文本框 1"/>
          <p:cNvSpPr txBox="1"/>
          <p:nvPr/>
        </p:nvSpPr>
        <p:spPr>
          <a:xfrm>
            <a:off x="365760" y="342265"/>
            <a:ext cx="3427730" cy="706755"/>
          </a:xfrm>
          <a:prstGeom prst="rect">
            <a:avLst/>
          </a:prstGeom>
          <a:noFill/>
        </p:spPr>
        <p:txBody>
          <a:bodyPr wrap="none" rtlCol="0">
            <a:spAutoFit/>
          </a:bodyPr>
          <a:p>
            <a:r>
              <a:rPr lang="zh-CN" altLang="en-US" sz="4000" b="1" u="sng"/>
              <a:t>部署</a:t>
            </a:r>
            <a:r>
              <a:rPr lang="en-US" altLang="zh-CN" sz="4000" b="1" u="sng"/>
              <a:t>Git</a:t>
            </a:r>
            <a:r>
              <a:rPr lang="zh-CN" altLang="en-US" sz="4000" b="1" u="sng"/>
              <a:t>服务器</a:t>
            </a:r>
            <a:endParaRPr lang="zh-CN" altLang="en-US" sz="4000" b="1" u="sng"/>
          </a:p>
        </p:txBody>
      </p:sp>
      <p:sp>
        <p:nvSpPr>
          <p:cNvPr id="3" name="文本框 2"/>
          <p:cNvSpPr txBox="1"/>
          <p:nvPr/>
        </p:nvSpPr>
        <p:spPr>
          <a:xfrm>
            <a:off x="457835" y="1289050"/>
            <a:ext cx="3687445" cy="460375"/>
          </a:xfrm>
          <a:prstGeom prst="rect">
            <a:avLst/>
          </a:prstGeom>
          <a:noFill/>
        </p:spPr>
        <p:txBody>
          <a:bodyPr wrap="none" rtlCol="0">
            <a:spAutoFit/>
          </a:bodyPr>
          <a:p>
            <a:r>
              <a:rPr lang="en-US" altLang="zh-CN" sz="2400" b="1"/>
              <a:t>.</a:t>
            </a:r>
            <a:r>
              <a:rPr lang="zh-CN" altLang="en-US" sz="2400" b="1"/>
              <a:t>安装</a:t>
            </a:r>
            <a:r>
              <a:rPr lang="en-US" altLang="zh-CN" sz="2400" b="1"/>
              <a:t>git</a:t>
            </a:r>
            <a:r>
              <a:rPr lang="zh-CN" altLang="en-US" sz="2400" b="1"/>
              <a:t>软件并创建空仓库</a:t>
            </a:r>
            <a:endParaRPr lang="zh-CN" altLang="en-US" sz="2400" b="1"/>
          </a:p>
        </p:txBody>
      </p:sp>
      <p:sp>
        <p:nvSpPr>
          <p:cNvPr id="4" name="文本框 3"/>
          <p:cNvSpPr txBox="1"/>
          <p:nvPr/>
        </p:nvSpPr>
        <p:spPr>
          <a:xfrm>
            <a:off x="671195" y="1749425"/>
            <a:ext cx="9414510" cy="1198880"/>
          </a:xfrm>
          <a:prstGeom prst="rect">
            <a:avLst/>
          </a:prstGeom>
          <a:noFill/>
        </p:spPr>
        <p:txBody>
          <a:bodyPr wrap="square" rtlCol="0" anchor="t">
            <a:spAutoFit/>
          </a:bodyPr>
          <a:p>
            <a:r>
              <a:rPr lang="zh-CN" altLang="en-US" sz="2400" b="1"/>
              <a:t>[root@database ~]# yum -y install git</a:t>
            </a:r>
            <a:endParaRPr lang="zh-CN" altLang="en-US" sz="2400" b="1"/>
          </a:p>
          <a:p>
            <a:r>
              <a:rPr lang="zh-CN" altLang="en-US" sz="2400" b="1"/>
              <a:t>[root@database ~]# mkdir /var/git/</a:t>
            </a:r>
            <a:endParaRPr lang="zh-CN" altLang="en-US" sz="2400" b="1"/>
          </a:p>
          <a:p>
            <a:r>
              <a:rPr lang="zh-CN" altLang="en-US" sz="2400" b="1"/>
              <a:t>[root@database ~]# git init --bare /var/git/wordpress.git </a:t>
            </a:r>
            <a:endParaRPr lang="zh-CN" altLang="en-US" sz="2400" b="1"/>
          </a:p>
        </p:txBody>
      </p:sp>
      <p:sp>
        <p:nvSpPr>
          <p:cNvPr id="6" name="文本框 5"/>
          <p:cNvSpPr txBox="1"/>
          <p:nvPr/>
        </p:nvSpPr>
        <p:spPr>
          <a:xfrm>
            <a:off x="671195" y="2948305"/>
            <a:ext cx="3966210" cy="460375"/>
          </a:xfrm>
          <a:prstGeom prst="rect">
            <a:avLst/>
          </a:prstGeom>
          <a:noFill/>
        </p:spPr>
        <p:txBody>
          <a:bodyPr wrap="square" rtlCol="0">
            <a:spAutoFit/>
          </a:bodyPr>
          <a:p>
            <a:r>
              <a:rPr lang="en-US" altLang="zh-CN" sz="2400" b="1"/>
              <a:t>.</a:t>
            </a:r>
            <a:r>
              <a:rPr lang="zh-CN" altLang="en-US" sz="2400" b="1"/>
              <a:t>部署</a:t>
            </a:r>
            <a:r>
              <a:rPr lang="en-US" altLang="zh-CN" sz="2400" b="1"/>
              <a:t>ssh</a:t>
            </a:r>
            <a:r>
              <a:rPr lang="zh-CN" altLang="en-US" sz="2400" b="1"/>
              <a:t>协议</a:t>
            </a:r>
            <a:r>
              <a:rPr lang="en-US" altLang="zh-CN" sz="2400" b="1"/>
              <a:t>(1)</a:t>
            </a:r>
            <a:endParaRPr lang="en-US" altLang="zh-CN" sz="2400" b="1"/>
          </a:p>
        </p:txBody>
      </p:sp>
      <p:sp>
        <p:nvSpPr>
          <p:cNvPr id="10" name="文本框 9"/>
          <p:cNvSpPr txBox="1"/>
          <p:nvPr/>
        </p:nvSpPr>
        <p:spPr>
          <a:xfrm>
            <a:off x="671195" y="3537585"/>
            <a:ext cx="11064875" cy="1568450"/>
          </a:xfrm>
          <a:prstGeom prst="rect">
            <a:avLst/>
          </a:prstGeom>
          <a:noFill/>
        </p:spPr>
        <p:txBody>
          <a:bodyPr wrap="square" rtlCol="0" anchor="t">
            <a:spAutoFit/>
          </a:bodyPr>
          <a:p>
            <a:r>
              <a:rPr lang="zh-CN" altLang="en-US" sz="2400" b="1"/>
              <a:t>[root@web1 var]# git config --global push.default simple</a:t>
            </a:r>
            <a:endParaRPr lang="zh-CN" altLang="en-US" sz="2400" b="1"/>
          </a:p>
          <a:p>
            <a:r>
              <a:rPr lang="zh-CN" altLang="en-US" sz="2400" b="1"/>
              <a:t>[root@web1 var]# git config --global user.email you@example.com </a:t>
            </a:r>
            <a:r>
              <a:rPr lang="en-US" altLang="zh-CN" sz="2400" b="1">
                <a:solidFill>
                  <a:srgbClr val="FF0000"/>
                </a:solidFill>
              </a:rPr>
              <a:t>#</a:t>
            </a:r>
            <a:r>
              <a:rPr lang="zh-CN" altLang="en-US" sz="2400" b="1">
                <a:solidFill>
                  <a:srgbClr val="FF0000"/>
                </a:solidFill>
              </a:rPr>
              <a:t>指定邮箱名</a:t>
            </a:r>
            <a:endParaRPr lang="zh-CN" altLang="en-US" sz="2400" b="1">
              <a:solidFill>
                <a:srgbClr val="FF0000"/>
              </a:solidFill>
            </a:endParaRPr>
          </a:p>
          <a:p>
            <a:r>
              <a:rPr lang="zh-CN" altLang="en-US" sz="2400" b="1"/>
              <a:t>[root@web1 var]# git config --global user.name "Your Name"</a:t>
            </a:r>
            <a:r>
              <a:rPr lang="zh-CN" altLang="en-US" sz="2400" b="1">
                <a:solidFill>
                  <a:srgbClr val="FF0000"/>
                </a:solidFill>
              </a:rPr>
              <a:t> 指定用户名</a:t>
            </a:r>
            <a:endParaRPr lang="zh-CN" altLang="en-US" sz="2400" b="1">
              <a:solidFill>
                <a:srgbClr val="FF0000"/>
              </a:solidFill>
            </a:endParaRPr>
          </a:p>
        </p:txBody>
      </p:sp>
      <p:sp>
        <p:nvSpPr>
          <p:cNvPr id="11" name="文本框 10"/>
          <p:cNvSpPr txBox="1"/>
          <p:nvPr/>
        </p:nvSpPr>
        <p:spPr>
          <a:xfrm>
            <a:off x="671195" y="5106035"/>
            <a:ext cx="6694170" cy="460375"/>
          </a:xfrm>
          <a:prstGeom prst="rect">
            <a:avLst/>
          </a:prstGeom>
          <a:noFill/>
        </p:spPr>
        <p:txBody>
          <a:bodyPr wrap="square" rtlCol="0" anchor="t">
            <a:spAutoFit/>
          </a:bodyPr>
          <a:p>
            <a:r>
              <a:rPr lang="zh-CN" altLang="en-US" sz="2400" b="1"/>
              <a:t>[root@web1 var]# </a:t>
            </a:r>
            <a:r>
              <a:rPr lang="en-US" altLang="zh-CN" sz="2400" b="1"/>
              <a:t>yum -y install git</a:t>
            </a:r>
            <a:endParaRPr lang="en-US" altLang="zh-CN" sz="2400" b="1"/>
          </a:p>
        </p:txBody>
      </p:sp>
      <p:sp>
        <p:nvSpPr>
          <p:cNvPr id="13" name="文本框 12"/>
          <p:cNvSpPr txBox="1"/>
          <p:nvPr/>
        </p:nvSpPr>
        <p:spPr>
          <a:xfrm>
            <a:off x="671830" y="5675630"/>
            <a:ext cx="7915275" cy="460375"/>
          </a:xfrm>
          <a:prstGeom prst="rect">
            <a:avLst/>
          </a:prstGeom>
          <a:noFill/>
        </p:spPr>
        <p:txBody>
          <a:bodyPr wrap="square" rtlCol="0" anchor="t">
            <a:spAutoFit/>
          </a:bodyPr>
          <a:p>
            <a:r>
              <a:rPr lang="zh-CN" altLang="en-US" sz="2400" b="1"/>
              <a:t>[root@web1 var]# </a:t>
            </a:r>
            <a:r>
              <a:rPr lang="en-US" altLang="zh-CN" sz="2400" b="1"/>
              <a:t>cd /var/</a:t>
            </a:r>
            <a:endParaRPr lang="en-US" altLang="zh-CN" sz="2400" b="1"/>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3" name="文本框 2"/>
          <p:cNvSpPr txBox="1"/>
          <p:nvPr/>
        </p:nvSpPr>
        <p:spPr>
          <a:xfrm>
            <a:off x="274320" y="295910"/>
            <a:ext cx="2790825" cy="460375"/>
          </a:xfrm>
          <a:prstGeom prst="rect">
            <a:avLst/>
          </a:prstGeom>
          <a:noFill/>
        </p:spPr>
        <p:txBody>
          <a:bodyPr wrap="none" rtlCol="0">
            <a:spAutoFit/>
          </a:bodyPr>
          <a:p>
            <a:r>
              <a:rPr lang="en-US" altLang="zh-CN" sz="2400" b="1"/>
              <a:t>.</a:t>
            </a:r>
            <a:r>
              <a:rPr lang="zh-CN" altLang="en-US" sz="2400" b="1"/>
              <a:t>部署</a:t>
            </a:r>
            <a:r>
              <a:rPr lang="en-US" altLang="zh-CN" sz="2400" b="1"/>
              <a:t>ssh</a:t>
            </a:r>
            <a:r>
              <a:rPr lang="zh-CN" altLang="en-US" sz="2400" b="1"/>
              <a:t>协议（</a:t>
            </a:r>
            <a:r>
              <a:rPr lang="en-US" altLang="zh-CN" sz="2400" b="1"/>
              <a:t>2</a:t>
            </a:r>
            <a:r>
              <a:rPr lang="zh-CN" altLang="en-US" sz="2400" b="1"/>
              <a:t>）</a:t>
            </a:r>
            <a:endParaRPr lang="zh-CN" altLang="en-US" sz="2400" b="1"/>
          </a:p>
        </p:txBody>
      </p:sp>
      <p:sp>
        <p:nvSpPr>
          <p:cNvPr id="4" name="文本框 3"/>
          <p:cNvSpPr txBox="1"/>
          <p:nvPr/>
        </p:nvSpPr>
        <p:spPr>
          <a:xfrm>
            <a:off x="426720" y="1061720"/>
            <a:ext cx="10652125" cy="1198880"/>
          </a:xfrm>
          <a:prstGeom prst="rect">
            <a:avLst/>
          </a:prstGeom>
          <a:noFill/>
        </p:spPr>
        <p:txBody>
          <a:bodyPr wrap="square" rtlCol="0" anchor="t">
            <a:spAutoFit/>
          </a:bodyPr>
          <a:p>
            <a:r>
              <a:rPr lang="zh-CN" altLang="en-US" sz="2400" b="1"/>
              <a:t>[root@web</a:t>
            </a:r>
            <a:r>
              <a:rPr lang="en-US" altLang="zh-CN" sz="2400" b="1"/>
              <a:t>1</a:t>
            </a:r>
            <a:r>
              <a:rPr lang="zh-CN" altLang="en-US" sz="2400" b="1"/>
              <a:t> ~]# ssh-keygen -f /root/.ssh/id_rsa -N '' </a:t>
            </a:r>
            <a:r>
              <a:rPr lang="en-US" altLang="zh-CN" sz="2400" b="1">
                <a:solidFill>
                  <a:srgbClr val="FF0000"/>
                </a:solidFill>
              </a:rPr>
              <a:t>#</a:t>
            </a:r>
            <a:r>
              <a:rPr lang="zh-CN" altLang="en-US" sz="2400" b="1">
                <a:solidFill>
                  <a:srgbClr val="FF0000"/>
                </a:solidFill>
              </a:rPr>
              <a:t>生成秘钥</a:t>
            </a:r>
            <a:endParaRPr lang="zh-CN" altLang="en-US" sz="2400" b="1">
              <a:solidFill>
                <a:srgbClr val="FF0000"/>
              </a:solidFill>
            </a:endParaRPr>
          </a:p>
          <a:p>
            <a:r>
              <a:rPr lang="zh-CN" altLang="en-US" sz="2400" b="1"/>
              <a:t>[root@web</a:t>
            </a:r>
            <a:r>
              <a:rPr lang="en-US" altLang="zh-CN" sz="2400" b="1"/>
              <a:t>1</a:t>
            </a:r>
            <a:r>
              <a:rPr lang="zh-CN" altLang="en-US" sz="2400" b="1"/>
              <a:t> ~]# ssh-copy-id  192.168.2.1</a:t>
            </a:r>
            <a:r>
              <a:rPr lang="en-US" altLang="zh-CN" sz="2400" b="1"/>
              <a:t>1 </a:t>
            </a:r>
            <a:r>
              <a:rPr lang="en-US" altLang="zh-CN" sz="2400" b="1">
                <a:solidFill>
                  <a:srgbClr val="FF0000"/>
                </a:solidFill>
              </a:rPr>
              <a:t>#</a:t>
            </a:r>
            <a:r>
              <a:rPr lang="zh-CN" altLang="en-US" sz="2400" b="1">
                <a:solidFill>
                  <a:srgbClr val="FF0000"/>
                </a:solidFill>
              </a:rPr>
              <a:t>将公钥给</a:t>
            </a:r>
            <a:r>
              <a:rPr lang="en-US" altLang="zh-CN" sz="2400" b="1">
                <a:solidFill>
                  <a:srgbClr val="FF0000"/>
                </a:solidFill>
              </a:rPr>
              <a:t>192.168.2.11</a:t>
            </a:r>
            <a:endParaRPr lang="zh-CN" altLang="en-US" sz="2400" b="1">
              <a:solidFill>
                <a:srgbClr val="FF0000"/>
              </a:solidFill>
            </a:endParaRPr>
          </a:p>
          <a:p>
            <a:r>
              <a:rPr lang="zh-CN" altLang="en-US" sz="2400" b="1"/>
              <a:t>[root@web</a:t>
            </a:r>
            <a:r>
              <a:rPr lang="en-US" altLang="zh-CN" sz="2400" b="1"/>
              <a:t>1</a:t>
            </a:r>
            <a:r>
              <a:rPr lang="zh-CN" altLang="en-US" sz="2400" b="1"/>
              <a:t> ~]# git clone root@192.168.2.</a:t>
            </a:r>
            <a:r>
              <a:rPr lang="en-US" altLang="zh-CN" sz="2400" b="1"/>
              <a:t>51</a:t>
            </a:r>
            <a:r>
              <a:rPr lang="zh-CN" altLang="en-US" sz="2400" b="1"/>
              <a:t>:/var/git/</a:t>
            </a:r>
            <a:r>
              <a:rPr lang="en-US" altLang="zh-CN" sz="2400" b="1"/>
              <a:t>wordpress.git  </a:t>
            </a:r>
            <a:endParaRPr lang="zh-CN" altLang="en-US" sz="2400" b="1"/>
          </a:p>
        </p:txBody>
      </p:sp>
      <p:sp>
        <p:nvSpPr>
          <p:cNvPr id="5" name="文本框 4"/>
          <p:cNvSpPr txBox="1"/>
          <p:nvPr/>
        </p:nvSpPr>
        <p:spPr>
          <a:xfrm>
            <a:off x="426720" y="2443480"/>
            <a:ext cx="11441430" cy="1568450"/>
          </a:xfrm>
          <a:prstGeom prst="rect">
            <a:avLst/>
          </a:prstGeom>
          <a:noFill/>
        </p:spPr>
        <p:txBody>
          <a:bodyPr wrap="square" rtlCol="0" anchor="t">
            <a:spAutoFit/>
          </a:bodyPr>
          <a:p>
            <a:r>
              <a:rPr lang="zh-CN" altLang="en-US" sz="2400" b="1"/>
              <a:t>[root@web2 </a:t>
            </a:r>
            <a:r>
              <a:rPr lang="en-US" altLang="zh-CN" sz="2400" b="1"/>
              <a:t>var</a:t>
            </a:r>
            <a:r>
              <a:rPr lang="zh-CN" altLang="en-US" sz="2400" b="1"/>
              <a:t>]# </a:t>
            </a:r>
            <a:r>
              <a:rPr lang="en-US" altLang="zh-CN" sz="2400" b="1"/>
              <a:t>cd wordpress</a:t>
            </a:r>
            <a:r>
              <a:rPr lang="zh-CN" altLang="en-US" sz="2400" b="1"/>
              <a:t> </a:t>
            </a:r>
            <a:endParaRPr lang="zh-CN" altLang="en-US" sz="2400" b="1"/>
          </a:p>
          <a:p>
            <a:r>
              <a:rPr lang="zh-CN" altLang="en-US" sz="2400" b="1"/>
              <a:t>[root@web2 </a:t>
            </a:r>
            <a:r>
              <a:rPr lang="en-US" altLang="zh-CN" sz="2400" b="1"/>
              <a:t>wordpress</a:t>
            </a:r>
            <a:r>
              <a:rPr lang="zh-CN" altLang="en-US" sz="2400" b="1"/>
              <a:t>]# </a:t>
            </a:r>
            <a:r>
              <a:rPr lang="en-US" altLang="zh-CN" sz="2400" b="1"/>
              <a:t>cp -a /usr/local/nginx/html/* ./  </a:t>
            </a:r>
            <a:r>
              <a:rPr lang="en-US" altLang="zh-CN" sz="2400" b="1">
                <a:solidFill>
                  <a:srgbClr val="FF0000"/>
                </a:solidFill>
              </a:rPr>
              <a:t>#</a:t>
            </a:r>
            <a:r>
              <a:rPr lang="zh-CN" altLang="en-US" sz="2400" b="1">
                <a:solidFill>
                  <a:srgbClr val="FF0000"/>
                </a:solidFill>
              </a:rPr>
              <a:t>将</a:t>
            </a:r>
            <a:r>
              <a:rPr lang="en-US" altLang="zh-CN" sz="2400" b="1">
                <a:solidFill>
                  <a:srgbClr val="FF0000"/>
                </a:solidFill>
              </a:rPr>
              <a:t>html</a:t>
            </a:r>
            <a:r>
              <a:rPr lang="zh-CN" altLang="en-US" sz="2400" b="1">
                <a:solidFill>
                  <a:srgbClr val="FF0000"/>
                </a:solidFill>
              </a:rPr>
              <a:t>下的所有复制到当前目录下</a:t>
            </a:r>
            <a:endParaRPr lang="zh-CN" altLang="en-US" sz="2400" b="1">
              <a:solidFill>
                <a:srgbClr val="FF0000"/>
              </a:solidFill>
            </a:endParaRPr>
          </a:p>
          <a:p>
            <a:r>
              <a:rPr lang="zh-CN" altLang="en-US" sz="2400" b="1"/>
              <a:t>[root@web2 </a:t>
            </a:r>
            <a:r>
              <a:rPr lang="en-US" altLang="zh-CN" sz="2400" b="1"/>
              <a:t>var</a:t>
            </a:r>
            <a:r>
              <a:rPr lang="zh-CN" altLang="en-US" sz="2400" b="1"/>
              <a:t>]# git </a:t>
            </a:r>
            <a:r>
              <a:rPr lang="en-US" altLang="zh-CN" sz="2400" b="1"/>
              <a:t>add .  </a:t>
            </a:r>
            <a:r>
              <a:rPr lang="en-US" altLang="zh-CN" sz="2400" b="1">
                <a:solidFill>
                  <a:srgbClr val="FF0000"/>
                </a:solidFill>
              </a:rPr>
              <a:t>#</a:t>
            </a:r>
            <a:r>
              <a:rPr lang="zh-CN" altLang="en-US" sz="2400" b="1">
                <a:solidFill>
                  <a:srgbClr val="FF0000"/>
                </a:solidFill>
              </a:rPr>
              <a:t>将工作区的修改提交暂存区</a:t>
            </a:r>
            <a:endParaRPr lang="zh-CN" altLang="en-US" sz="2400" b="1">
              <a:solidFill>
                <a:srgbClr val="FF0000"/>
              </a:solidFill>
            </a:endParaRPr>
          </a:p>
        </p:txBody>
      </p:sp>
      <p:sp>
        <p:nvSpPr>
          <p:cNvPr id="6" name="文本框 5"/>
          <p:cNvSpPr txBox="1"/>
          <p:nvPr/>
        </p:nvSpPr>
        <p:spPr>
          <a:xfrm>
            <a:off x="426720" y="4011930"/>
            <a:ext cx="10529570" cy="829945"/>
          </a:xfrm>
          <a:prstGeom prst="rect">
            <a:avLst/>
          </a:prstGeom>
          <a:noFill/>
        </p:spPr>
        <p:txBody>
          <a:bodyPr wrap="square" rtlCol="0" anchor="t">
            <a:spAutoFit/>
          </a:bodyPr>
          <a:p>
            <a:r>
              <a:rPr lang="zh-CN" altLang="en-US" sz="2400" b="1"/>
              <a:t>[root@web2 ~]# </a:t>
            </a:r>
            <a:r>
              <a:rPr lang="en-US" altLang="zh-CN" sz="2400" b="1"/>
              <a:t>git commit -m </a:t>
            </a:r>
            <a:r>
              <a:rPr lang="zh-CN" altLang="en-US" sz="2400" b="1">
                <a:sym typeface="+mn-ea"/>
              </a:rPr>
              <a:t> ''</a:t>
            </a:r>
            <a:r>
              <a:rPr lang="en-US" altLang="zh-CN" sz="2400" b="1"/>
              <a:t>wordpress.code</a:t>
            </a:r>
            <a:r>
              <a:rPr lang="zh-CN" altLang="en-US" sz="2400" b="1">
                <a:sym typeface="+mn-ea"/>
              </a:rPr>
              <a:t> ''  </a:t>
            </a:r>
            <a:r>
              <a:rPr lang="en-US" altLang="zh-CN" sz="2400" b="1">
                <a:solidFill>
                  <a:srgbClr val="FF0000"/>
                </a:solidFill>
                <a:sym typeface="+mn-ea"/>
              </a:rPr>
              <a:t>#</a:t>
            </a:r>
            <a:r>
              <a:rPr lang="zh-CN" altLang="en-US" sz="2400" b="1">
                <a:solidFill>
                  <a:srgbClr val="FF0000"/>
                </a:solidFill>
                <a:sym typeface="+mn-ea"/>
              </a:rPr>
              <a:t>提交本地仓库</a:t>
            </a:r>
            <a:endParaRPr lang="zh-CN" altLang="en-US" sz="2400" b="1">
              <a:solidFill>
                <a:srgbClr val="FF0000"/>
              </a:solidFill>
            </a:endParaRPr>
          </a:p>
          <a:p>
            <a:r>
              <a:rPr lang="zh-CN" altLang="en-US" sz="2400" b="1"/>
              <a:t>[root@web2 ~]# </a:t>
            </a:r>
            <a:r>
              <a:rPr lang="en-US" altLang="zh-CN" sz="2400" b="1"/>
              <a:t>git push </a:t>
            </a:r>
            <a:r>
              <a:rPr lang="en-US" altLang="zh-CN" sz="2400" b="1">
                <a:solidFill>
                  <a:srgbClr val="FF0000"/>
                </a:solidFill>
              </a:rPr>
              <a:t>#</a:t>
            </a:r>
            <a:r>
              <a:rPr lang="zh-CN" altLang="en-US" sz="2400" b="1">
                <a:solidFill>
                  <a:srgbClr val="FF0000"/>
                </a:solidFill>
              </a:rPr>
              <a:t>将本地仓库数据上传远程仓库</a:t>
            </a:r>
            <a:endParaRPr lang="zh-CN" altLang="en-US" sz="2400" b="1">
              <a:solidFill>
                <a:srgbClr val="FF0000"/>
              </a:solidFill>
            </a:endParaRPr>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274320" y="372745"/>
            <a:ext cx="1909445" cy="460375"/>
          </a:xfrm>
          <a:prstGeom prst="rect">
            <a:avLst/>
          </a:prstGeom>
          <a:noFill/>
        </p:spPr>
        <p:txBody>
          <a:bodyPr wrap="none" rtlCol="0">
            <a:spAutoFit/>
          </a:bodyPr>
          <a:p>
            <a:r>
              <a:rPr lang="en-US" altLang="zh-CN" sz="2400" b="1"/>
              <a:t>.</a:t>
            </a:r>
            <a:r>
              <a:rPr lang="zh-CN" altLang="en-US" sz="2400" b="1"/>
              <a:t>部署</a:t>
            </a:r>
            <a:r>
              <a:rPr lang="en-US" altLang="zh-CN" sz="2400" b="1"/>
              <a:t>Git</a:t>
            </a:r>
            <a:r>
              <a:rPr lang="zh-CN" altLang="en-US" sz="2400" b="1"/>
              <a:t>协议</a:t>
            </a:r>
            <a:endParaRPr lang="zh-CN" altLang="en-US" sz="2400" b="1"/>
          </a:p>
        </p:txBody>
      </p:sp>
      <p:sp>
        <p:nvSpPr>
          <p:cNvPr id="3" name="文本框 2"/>
          <p:cNvSpPr txBox="1"/>
          <p:nvPr/>
        </p:nvSpPr>
        <p:spPr>
          <a:xfrm>
            <a:off x="274320" y="1230630"/>
            <a:ext cx="7091680" cy="460375"/>
          </a:xfrm>
          <a:prstGeom prst="rect">
            <a:avLst/>
          </a:prstGeom>
          <a:noFill/>
        </p:spPr>
        <p:txBody>
          <a:bodyPr wrap="square" rtlCol="0" anchor="t">
            <a:spAutoFit/>
          </a:bodyPr>
          <a:p>
            <a:r>
              <a:rPr lang="zh-CN" altLang="en-US" sz="2400" b="1"/>
              <a:t>[root@</a:t>
            </a:r>
            <a:r>
              <a:rPr lang="en-US" altLang="zh-CN" sz="2400" b="1"/>
              <a:t>git</a:t>
            </a:r>
            <a:r>
              <a:rPr lang="zh-CN" altLang="en-US" sz="2400" b="1"/>
              <a:t> ~]# yum -y install git-daemon</a:t>
            </a:r>
            <a:endParaRPr lang="zh-CN" altLang="en-US" sz="2400" b="1"/>
          </a:p>
        </p:txBody>
      </p:sp>
      <p:sp>
        <p:nvSpPr>
          <p:cNvPr id="7" name="文本框 6"/>
          <p:cNvSpPr txBox="1"/>
          <p:nvPr/>
        </p:nvSpPr>
        <p:spPr>
          <a:xfrm>
            <a:off x="274320" y="1691005"/>
            <a:ext cx="10302240" cy="3415030"/>
          </a:xfrm>
          <a:prstGeom prst="rect">
            <a:avLst/>
          </a:prstGeom>
          <a:noFill/>
        </p:spPr>
        <p:txBody>
          <a:bodyPr wrap="square" rtlCol="0" anchor="t">
            <a:spAutoFit/>
          </a:bodyPr>
          <a:p>
            <a:r>
              <a:rPr lang="zh-CN" altLang="en-US" sz="2400" b="1"/>
              <a:t>[root@database ~]# vim /usr/lib/systemd/system/git@.service   </a:t>
            </a:r>
            <a:endParaRPr lang="zh-CN" altLang="en-US" sz="2400" b="1"/>
          </a:p>
          <a:p>
            <a:r>
              <a:rPr lang="zh-CN" altLang="en-US" sz="2400" b="1">
                <a:solidFill>
                  <a:srgbClr val="FF0000"/>
                </a:solidFill>
              </a:rPr>
              <a:t>修改前的内容：</a:t>
            </a:r>
            <a:endParaRPr lang="zh-CN" altLang="en-US" sz="2400" b="1">
              <a:solidFill>
                <a:srgbClr val="FF0000"/>
              </a:solidFill>
            </a:endParaRPr>
          </a:p>
          <a:p>
            <a:r>
              <a:rPr lang="zh-CN" altLang="en-US" sz="2400" b="1"/>
              <a:t>ExecStart=-/usr/libexec/git-core/git-daemon --base-path=/var/lib/git --export-all --user-path=public_git --syslog --inetd –verbose</a:t>
            </a:r>
            <a:endParaRPr lang="zh-CN" altLang="en-US" sz="2400" b="1"/>
          </a:p>
          <a:p>
            <a:r>
              <a:rPr lang="zh-CN" altLang="en-US" sz="2400" b="1">
                <a:solidFill>
                  <a:srgbClr val="FF0000"/>
                </a:solidFill>
              </a:rPr>
              <a:t>修改后的内容：</a:t>
            </a:r>
            <a:endParaRPr lang="zh-CN" altLang="en-US" sz="2400" b="1"/>
          </a:p>
          <a:p>
            <a:r>
              <a:rPr lang="zh-CN" altLang="en-US" sz="2400" b="1"/>
              <a:t>ExecStart=-/usr/libexec/git-core/git-daemon --base-path=/var/git --export-all --user-path=public_git --syslog --inetd –verbose</a:t>
            </a:r>
            <a:endParaRPr lang="zh-CN" altLang="en-US" sz="2400" b="1"/>
          </a:p>
          <a:p>
            <a:r>
              <a:rPr lang="zh-CN" altLang="en-US" sz="2400" b="1"/>
              <a:t>[root@database ~]# systemctl start git.socket</a:t>
            </a:r>
            <a:endParaRPr lang="zh-CN" altLang="en-US" sz="2400" b="1"/>
          </a:p>
          <a:p>
            <a:r>
              <a:rPr lang="zh-CN" altLang="en-US" sz="2400" b="1"/>
              <a:t>[root@database ~]# systemctl status git.socket</a:t>
            </a:r>
            <a:endParaRPr lang="zh-CN" altLang="en-US" sz="2400" b="1"/>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304800" y="387985"/>
            <a:ext cx="2061845" cy="460375"/>
          </a:xfrm>
          <a:prstGeom prst="rect">
            <a:avLst/>
          </a:prstGeom>
          <a:noFill/>
        </p:spPr>
        <p:txBody>
          <a:bodyPr wrap="none" rtlCol="0">
            <a:spAutoFit/>
          </a:bodyPr>
          <a:p>
            <a:r>
              <a:rPr lang="en-US" altLang="zh-CN" sz="2400" b="1"/>
              <a:t>.</a:t>
            </a:r>
            <a:r>
              <a:rPr lang="zh-CN" altLang="en-US" sz="2400" b="1"/>
              <a:t>部署</a:t>
            </a:r>
            <a:r>
              <a:rPr lang="en-US" altLang="zh-CN" sz="2400" b="1"/>
              <a:t>http</a:t>
            </a:r>
            <a:r>
              <a:rPr lang="zh-CN" altLang="en-US" sz="2400" b="1"/>
              <a:t>协议</a:t>
            </a:r>
            <a:endParaRPr lang="zh-CN" altLang="en-US" sz="2400" b="1"/>
          </a:p>
        </p:txBody>
      </p:sp>
      <p:sp>
        <p:nvSpPr>
          <p:cNvPr id="3" name="文本框 2"/>
          <p:cNvSpPr txBox="1"/>
          <p:nvPr/>
        </p:nvSpPr>
        <p:spPr>
          <a:xfrm>
            <a:off x="410845" y="1014095"/>
            <a:ext cx="8766810" cy="460375"/>
          </a:xfrm>
          <a:prstGeom prst="rect">
            <a:avLst/>
          </a:prstGeom>
          <a:noFill/>
        </p:spPr>
        <p:txBody>
          <a:bodyPr wrap="square" rtlCol="0" anchor="t">
            <a:spAutoFit/>
          </a:bodyPr>
          <a:p>
            <a:r>
              <a:rPr lang="zh-CN" altLang="en-US" sz="2400" b="1"/>
              <a:t>[root@</a:t>
            </a:r>
            <a:r>
              <a:rPr lang="en-US" altLang="zh-CN" sz="2400" b="1"/>
              <a:t>git</a:t>
            </a:r>
            <a:r>
              <a:rPr lang="zh-CN" altLang="en-US" sz="2400" b="1"/>
              <a:t> ~]# yum -y install httpd gitweb </a:t>
            </a:r>
            <a:r>
              <a:rPr lang="en-US" altLang="zh-CN" sz="2400" b="1">
                <a:solidFill>
                  <a:srgbClr val="FF0000"/>
                </a:solidFill>
              </a:rPr>
              <a:t>#</a:t>
            </a:r>
            <a:r>
              <a:rPr lang="zh-CN" altLang="en-US" sz="2400" b="1">
                <a:solidFill>
                  <a:srgbClr val="FF0000"/>
                </a:solidFill>
              </a:rPr>
              <a:t>安装软件</a:t>
            </a:r>
            <a:r>
              <a:rPr lang="en-US" altLang="zh-CN" sz="2400" b="1">
                <a:solidFill>
                  <a:srgbClr val="FF0000"/>
                </a:solidFill>
              </a:rPr>
              <a:t>gitweb</a:t>
            </a:r>
            <a:endParaRPr lang="en-US" altLang="zh-CN" sz="2400" b="1">
              <a:solidFill>
                <a:srgbClr val="FF0000"/>
              </a:solidFill>
            </a:endParaRPr>
          </a:p>
        </p:txBody>
      </p:sp>
      <p:sp>
        <p:nvSpPr>
          <p:cNvPr id="4" name="文本框 3"/>
          <p:cNvSpPr txBox="1"/>
          <p:nvPr/>
        </p:nvSpPr>
        <p:spPr>
          <a:xfrm>
            <a:off x="410845" y="1473835"/>
            <a:ext cx="10560050" cy="829945"/>
          </a:xfrm>
          <a:prstGeom prst="rect">
            <a:avLst/>
          </a:prstGeom>
          <a:noFill/>
        </p:spPr>
        <p:txBody>
          <a:bodyPr wrap="square" rtlCol="0" anchor="t">
            <a:spAutoFit/>
          </a:bodyPr>
          <a:p>
            <a:r>
              <a:rPr lang="zh-CN" altLang="en-US" sz="2400" b="1"/>
              <a:t>[root@</a:t>
            </a:r>
            <a:r>
              <a:rPr lang="en-US" altLang="zh-CN" sz="2400" b="1"/>
              <a:t>git</a:t>
            </a:r>
            <a:r>
              <a:rPr lang="zh-CN" altLang="en-US" sz="2400" b="1"/>
              <a:t> ~]# vim +11 /etc/gitweb.conf  </a:t>
            </a:r>
            <a:r>
              <a:rPr lang="en-US" altLang="zh-CN" sz="2400" b="1">
                <a:solidFill>
                  <a:srgbClr val="FF0000"/>
                </a:solidFill>
              </a:rPr>
              <a:t>#</a:t>
            </a:r>
            <a:r>
              <a:rPr lang="zh-CN" altLang="en-US" sz="2400" b="1">
                <a:solidFill>
                  <a:srgbClr val="FF0000"/>
                </a:solidFill>
              </a:rPr>
              <a:t>修改文件第</a:t>
            </a:r>
            <a:r>
              <a:rPr lang="en-US" altLang="zh-CN" sz="2400" b="1">
                <a:solidFill>
                  <a:srgbClr val="FF0000"/>
                </a:solidFill>
              </a:rPr>
              <a:t>11</a:t>
            </a:r>
            <a:r>
              <a:rPr lang="zh-CN" altLang="en-US" sz="2400" b="1">
                <a:solidFill>
                  <a:srgbClr val="FF0000"/>
                </a:solidFill>
              </a:rPr>
              <a:t>行</a:t>
            </a:r>
            <a:endParaRPr lang="zh-CN" altLang="en-US" sz="2400" b="1">
              <a:solidFill>
                <a:srgbClr val="FF0000"/>
              </a:solidFill>
            </a:endParaRPr>
          </a:p>
          <a:p>
            <a:r>
              <a:rPr lang="zh-CN" altLang="en-US" sz="2400" b="1"/>
              <a:t>$projectroot = "/var/git";     </a:t>
            </a:r>
            <a:endParaRPr lang="zh-CN" altLang="en-US" sz="2400" b="1"/>
          </a:p>
        </p:txBody>
      </p:sp>
      <p:sp>
        <p:nvSpPr>
          <p:cNvPr id="5" name="文本框 4"/>
          <p:cNvSpPr txBox="1"/>
          <p:nvPr/>
        </p:nvSpPr>
        <p:spPr>
          <a:xfrm>
            <a:off x="410845" y="2303780"/>
            <a:ext cx="6833235" cy="460375"/>
          </a:xfrm>
          <a:prstGeom prst="rect">
            <a:avLst/>
          </a:prstGeom>
          <a:noFill/>
        </p:spPr>
        <p:txBody>
          <a:bodyPr wrap="square" rtlCol="0" anchor="t">
            <a:spAutoFit/>
          </a:bodyPr>
          <a:p>
            <a:r>
              <a:rPr lang="zh-CN" altLang="en-US" sz="2400" b="1"/>
              <a:t>[root@</a:t>
            </a:r>
            <a:r>
              <a:rPr lang="en-US" altLang="zh-CN" sz="2400" b="1"/>
              <a:t>git</a:t>
            </a:r>
            <a:r>
              <a:rPr lang="zh-CN" altLang="en-US" sz="2400" b="1"/>
              <a:t> ~]# systemctl start httpd </a:t>
            </a:r>
            <a:r>
              <a:rPr lang="en-US" altLang="zh-CN" sz="2400" b="1">
                <a:solidFill>
                  <a:srgbClr val="FF0000"/>
                </a:solidFill>
              </a:rPr>
              <a:t>#</a:t>
            </a:r>
            <a:r>
              <a:rPr lang="zh-CN" altLang="en-US" sz="2400" b="1">
                <a:solidFill>
                  <a:srgbClr val="FF0000"/>
                </a:solidFill>
              </a:rPr>
              <a:t>启动服务</a:t>
            </a:r>
            <a:endParaRPr lang="zh-CN" altLang="en-US" sz="2400" b="1">
              <a:solidFill>
                <a:srgbClr val="FF0000"/>
              </a:solidFill>
            </a:endParaRPr>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305435" y="510540"/>
            <a:ext cx="3710940" cy="706755"/>
          </a:xfrm>
          <a:prstGeom prst="rect">
            <a:avLst/>
          </a:prstGeom>
          <a:noFill/>
        </p:spPr>
        <p:txBody>
          <a:bodyPr wrap="none" rtlCol="0">
            <a:spAutoFit/>
          </a:bodyPr>
          <a:p>
            <a:r>
              <a:rPr lang="zh-CN" altLang="en-US" sz="4000" b="1" u="sng"/>
              <a:t>优化</a:t>
            </a:r>
            <a:r>
              <a:rPr lang="en-US" altLang="zh-CN" sz="4000" b="1" u="sng"/>
              <a:t>web</a:t>
            </a:r>
            <a:r>
              <a:rPr lang="zh-CN" altLang="en-US" sz="4000" b="1" u="sng"/>
              <a:t>服务器</a:t>
            </a:r>
            <a:endParaRPr lang="zh-CN" altLang="en-US" sz="4000" b="1" u="sng"/>
          </a:p>
        </p:txBody>
      </p:sp>
      <p:sp>
        <p:nvSpPr>
          <p:cNvPr id="3" name="文本框 2"/>
          <p:cNvSpPr txBox="1"/>
          <p:nvPr/>
        </p:nvSpPr>
        <p:spPr>
          <a:xfrm>
            <a:off x="417830" y="3568065"/>
            <a:ext cx="1744980" cy="368300"/>
          </a:xfrm>
          <a:prstGeom prst="rect">
            <a:avLst/>
          </a:prstGeom>
          <a:noFill/>
        </p:spPr>
        <p:txBody>
          <a:bodyPr wrap="none" rtlCol="0">
            <a:spAutoFit/>
          </a:bodyPr>
          <a:p>
            <a:r>
              <a:rPr lang="zh-CN" altLang="en-US"/>
              <a:t>优化</a:t>
            </a:r>
            <a:r>
              <a:rPr lang="en-US" altLang="zh-CN"/>
              <a:t>web</a:t>
            </a:r>
            <a:r>
              <a:rPr lang="zh-CN" altLang="en-US"/>
              <a:t>服务器</a:t>
            </a:r>
            <a:endParaRPr lang="zh-CN" altLang="en-US"/>
          </a:p>
        </p:txBody>
      </p:sp>
      <p:sp>
        <p:nvSpPr>
          <p:cNvPr id="4" name="文本框 3"/>
          <p:cNvSpPr txBox="1"/>
          <p:nvPr/>
        </p:nvSpPr>
        <p:spPr>
          <a:xfrm>
            <a:off x="3252470" y="1600835"/>
            <a:ext cx="1097280" cy="368300"/>
          </a:xfrm>
          <a:prstGeom prst="rect">
            <a:avLst/>
          </a:prstGeom>
          <a:noFill/>
        </p:spPr>
        <p:txBody>
          <a:bodyPr wrap="none" rtlCol="0">
            <a:spAutoFit/>
          </a:bodyPr>
          <a:p>
            <a:r>
              <a:rPr lang="zh-CN" altLang="en-US"/>
              <a:t>项目背景   </a:t>
            </a:r>
            <a:endParaRPr lang="zh-CN" altLang="en-US"/>
          </a:p>
        </p:txBody>
      </p:sp>
      <p:sp>
        <p:nvSpPr>
          <p:cNvPr id="6" name="文本框 5"/>
          <p:cNvSpPr txBox="1"/>
          <p:nvPr/>
        </p:nvSpPr>
        <p:spPr>
          <a:xfrm>
            <a:off x="5807710" y="1600835"/>
            <a:ext cx="2087880" cy="368300"/>
          </a:xfrm>
          <a:prstGeom prst="rect">
            <a:avLst/>
          </a:prstGeom>
          <a:noFill/>
        </p:spPr>
        <p:txBody>
          <a:bodyPr wrap="square" rtlCol="0">
            <a:spAutoFit/>
          </a:bodyPr>
          <a:p>
            <a:r>
              <a:rPr lang="zh-CN" altLang="en-US"/>
              <a:t>项目描述</a:t>
            </a:r>
            <a:endParaRPr lang="zh-CN" altLang="en-US"/>
          </a:p>
        </p:txBody>
      </p:sp>
      <p:sp>
        <p:nvSpPr>
          <p:cNvPr id="7" name="文本框 6"/>
          <p:cNvSpPr txBox="1"/>
          <p:nvPr/>
        </p:nvSpPr>
        <p:spPr>
          <a:xfrm>
            <a:off x="3314700" y="2437130"/>
            <a:ext cx="1783080" cy="368300"/>
          </a:xfrm>
          <a:prstGeom prst="rect">
            <a:avLst/>
          </a:prstGeom>
          <a:noFill/>
        </p:spPr>
        <p:txBody>
          <a:bodyPr wrap="none" rtlCol="0">
            <a:spAutoFit/>
          </a:bodyPr>
          <a:p>
            <a:r>
              <a:rPr lang="zh-CN" altLang="en-US"/>
              <a:t>自定义报错页面</a:t>
            </a:r>
            <a:endParaRPr lang="zh-CN" altLang="en-US"/>
          </a:p>
        </p:txBody>
      </p:sp>
      <p:sp>
        <p:nvSpPr>
          <p:cNvPr id="8" name="文本框 7"/>
          <p:cNvSpPr txBox="1"/>
          <p:nvPr/>
        </p:nvSpPr>
        <p:spPr>
          <a:xfrm>
            <a:off x="5731510" y="2607310"/>
            <a:ext cx="2164080" cy="368300"/>
          </a:xfrm>
          <a:prstGeom prst="rect">
            <a:avLst/>
          </a:prstGeom>
          <a:noFill/>
        </p:spPr>
        <p:txBody>
          <a:bodyPr wrap="none" rtlCol="0">
            <a:spAutoFit/>
          </a:bodyPr>
          <a:p>
            <a:r>
              <a:rPr lang="zh-CN" altLang="en-US"/>
              <a:t>自定义</a:t>
            </a:r>
            <a:r>
              <a:rPr lang="en-US" altLang="zh-CN"/>
              <a:t>404</a:t>
            </a:r>
            <a:r>
              <a:rPr lang="zh-CN" altLang="en-US"/>
              <a:t>错误页面</a:t>
            </a:r>
            <a:endParaRPr lang="zh-CN" altLang="en-US"/>
          </a:p>
        </p:txBody>
      </p:sp>
      <p:sp>
        <p:nvSpPr>
          <p:cNvPr id="9" name="文本框 8"/>
          <p:cNvSpPr txBox="1"/>
          <p:nvPr/>
        </p:nvSpPr>
        <p:spPr>
          <a:xfrm>
            <a:off x="3484880" y="3382010"/>
            <a:ext cx="1097280" cy="368300"/>
          </a:xfrm>
          <a:prstGeom prst="rect">
            <a:avLst/>
          </a:prstGeom>
          <a:noFill/>
        </p:spPr>
        <p:txBody>
          <a:bodyPr wrap="none" rtlCol="0">
            <a:spAutoFit/>
          </a:bodyPr>
          <a:p>
            <a:r>
              <a:rPr lang="zh-CN" altLang="en-US"/>
              <a:t>软件升级</a:t>
            </a:r>
            <a:endParaRPr lang="zh-CN" altLang="en-US"/>
          </a:p>
        </p:txBody>
      </p:sp>
      <p:sp>
        <p:nvSpPr>
          <p:cNvPr id="10" name="文本框 9"/>
          <p:cNvSpPr txBox="1"/>
          <p:nvPr/>
        </p:nvSpPr>
        <p:spPr>
          <a:xfrm>
            <a:off x="5855335" y="3475355"/>
            <a:ext cx="1643380" cy="368300"/>
          </a:xfrm>
          <a:prstGeom prst="rect">
            <a:avLst/>
          </a:prstGeom>
          <a:noFill/>
        </p:spPr>
        <p:txBody>
          <a:bodyPr wrap="none" rtlCol="0">
            <a:spAutoFit/>
          </a:bodyPr>
          <a:p>
            <a:r>
              <a:rPr lang="zh-CN" altLang="en-US"/>
              <a:t>平滑升级</a:t>
            </a:r>
            <a:r>
              <a:rPr lang="en-US" altLang="zh-CN"/>
              <a:t>nginx</a:t>
            </a:r>
            <a:endParaRPr lang="en-US" altLang="zh-CN"/>
          </a:p>
        </p:txBody>
      </p:sp>
      <p:sp>
        <p:nvSpPr>
          <p:cNvPr id="11" name="文本框 10"/>
          <p:cNvSpPr txBox="1"/>
          <p:nvPr/>
        </p:nvSpPr>
        <p:spPr>
          <a:xfrm>
            <a:off x="3500755" y="4249420"/>
            <a:ext cx="1097280" cy="368300"/>
          </a:xfrm>
          <a:prstGeom prst="rect">
            <a:avLst/>
          </a:prstGeom>
          <a:noFill/>
        </p:spPr>
        <p:txBody>
          <a:bodyPr wrap="none" rtlCol="0">
            <a:spAutoFit/>
          </a:bodyPr>
          <a:p>
            <a:r>
              <a:rPr lang="zh-CN" altLang="en-US"/>
              <a:t>日志切割</a:t>
            </a:r>
            <a:endParaRPr lang="zh-CN" altLang="en-US"/>
          </a:p>
        </p:txBody>
      </p:sp>
      <p:sp>
        <p:nvSpPr>
          <p:cNvPr id="12" name="文本框 11"/>
          <p:cNvSpPr txBox="1"/>
          <p:nvPr/>
        </p:nvSpPr>
        <p:spPr>
          <a:xfrm>
            <a:off x="5855335" y="4249420"/>
            <a:ext cx="2638425" cy="368300"/>
          </a:xfrm>
          <a:prstGeom prst="rect">
            <a:avLst/>
          </a:prstGeom>
          <a:noFill/>
        </p:spPr>
        <p:txBody>
          <a:bodyPr wrap="square" rtlCol="0">
            <a:spAutoFit/>
          </a:bodyPr>
          <a:p>
            <a:r>
              <a:rPr lang="zh-CN" altLang="en-US"/>
              <a:t>日志切割脚本</a:t>
            </a:r>
            <a:endParaRPr lang="zh-CN" altLang="en-US"/>
          </a:p>
        </p:txBody>
      </p:sp>
      <p:sp>
        <p:nvSpPr>
          <p:cNvPr id="13" name="文本框 12"/>
          <p:cNvSpPr txBox="1"/>
          <p:nvPr/>
        </p:nvSpPr>
        <p:spPr>
          <a:xfrm>
            <a:off x="3515995" y="5163820"/>
            <a:ext cx="1059180" cy="368300"/>
          </a:xfrm>
          <a:prstGeom prst="rect">
            <a:avLst/>
          </a:prstGeom>
          <a:noFill/>
        </p:spPr>
        <p:txBody>
          <a:bodyPr wrap="none" rtlCol="0">
            <a:spAutoFit/>
          </a:bodyPr>
          <a:p>
            <a:r>
              <a:rPr lang="en-US" altLang="zh-CN"/>
              <a:t>gzip</a:t>
            </a:r>
            <a:r>
              <a:rPr lang="zh-CN" altLang="en-US"/>
              <a:t>压缩</a:t>
            </a:r>
            <a:endParaRPr lang="zh-CN" altLang="en-US"/>
          </a:p>
        </p:txBody>
      </p:sp>
      <p:sp>
        <p:nvSpPr>
          <p:cNvPr id="14" name="文本框 13"/>
          <p:cNvSpPr txBox="1"/>
          <p:nvPr/>
        </p:nvSpPr>
        <p:spPr>
          <a:xfrm>
            <a:off x="5840095" y="5272405"/>
            <a:ext cx="1554480" cy="368300"/>
          </a:xfrm>
          <a:prstGeom prst="rect">
            <a:avLst/>
          </a:prstGeom>
          <a:noFill/>
        </p:spPr>
        <p:txBody>
          <a:bodyPr wrap="none" rtlCol="0">
            <a:spAutoFit/>
          </a:bodyPr>
          <a:p>
            <a:r>
              <a:rPr lang="zh-CN" altLang="en-US"/>
              <a:t>开启压缩功能</a:t>
            </a:r>
            <a:endParaRPr lang="zh-CN" altLang="en-US"/>
          </a:p>
        </p:txBody>
      </p:sp>
      <p:sp>
        <p:nvSpPr>
          <p:cNvPr id="15" name="文本框 14"/>
          <p:cNvSpPr txBox="1"/>
          <p:nvPr/>
        </p:nvSpPr>
        <p:spPr>
          <a:xfrm>
            <a:off x="3702050" y="6062345"/>
            <a:ext cx="1097280" cy="368300"/>
          </a:xfrm>
          <a:prstGeom prst="rect">
            <a:avLst/>
          </a:prstGeom>
          <a:noFill/>
        </p:spPr>
        <p:txBody>
          <a:bodyPr wrap="none" rtlCol="0">
            <a:spAutoFit/>
          </a:bodyPr>
          <a:p>
            <a:r>
              <a:rPr lang="zh-CN" altLang="en-US"/>
              <a:t>文件缓存</a:t>
            </a:r>
            <a:endParaRPr lang="zh-CN" altLang="en-US"/>
          </a:p>
        </p:txBody>
      </p:sp>
      <p:sp>
        <p:nvSpPr>
          <p:cNvPr id="16" name="文本框 15"/>
          <p:cNvSpPr txBox="1"/>
          <p:nvPr/>
        </p:nvSpPr>
        <p:spPr>
          <a:xfrm>
            <a:off x="5917565" y="6186170"/>
            <a:ext cx="1554480" cy="368300"/>
          </a:xfrm>
          <a:prstGeom prst="rect">
            <a:avLst/>
          </a:prstGeom>
          <a:noFill/>
        </p:spPr>
        <p:txBody>
          <a:bodyPr wrap="none" rtlCol="0">
            <a:spAutoFit/>
          </a:bodyPr>
          <a:p>
            <a:r>
              <a:rPr lang="zh-CN" altLang="en-US"/>
              <a:t>开启文件缓存</a:t>
            </a:r>
            <a:endParaRPr lang="zh-CN" altLang="en-US"/>
          </a:p>
        </p:txBody>
      </p:sp>
      <p:cxnSp>
        <p:nvCxnSpPr>
          <p:cNvPr id="17" name="直接箭头连接符 16"/>
          <p:cNvCxnSpPr/>
          <p:nvPr/>
        </p:nvCxnSpPr>
        <p:spPr>
          <a:xfrm flipV="1">
            <a:off x="2091055" y="1972310"/>
            <a:ext cx="1007110" cy="15182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2292350" y="2731770"/>
            <a:ext cx="1053465" cy="1006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9" idx="1"/>
          </p:cNvCxnSpPr>
          <p:nvPr/>
        </p:nvCxnSpPr>
        <p:spPr>
          <a:xfrm flipV="1">
            <a:off x="2230120" y="3566160"/>
            <a:ext cx="1254760" cy="4044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2013585" y="4187825"/>
            <a:ext cx="1378585" cy="2787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1672590" y="4171950"/>
            <a:ext cx="1595755" cy="10845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1301115" y="4280535"/>
            <a:ext cx="2199640" cy="1828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4491990" y="1802130"/>
            <a:ext cx="1177290" cy="311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3"/>
            <a:endCxn id="8" idx="1"/>
          </p:cNvCxnSpPr>
          <p:nvPr/>
        </p:nvCxnSpPr>
        <p:spPr>
          <a:xfrm>
            <a:off x="5097780" y="2621280"/>
            <a:ext cx="633730" cy="1701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4740275" y="3583305"/>
            <a:ext cx="898525" cy="46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1" idx="3"/>
            <a:endCxn id="12" idx="1"/>
          </p:cNvCxnSpPr>
          <p:nvPr/>
        </p:nvCxnSpPr>
        <p:spPr>
          <a:xfrm>
            <a:off x="4598035" y="4433570"/>
            <a:ext cx="12573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3" idx="3"/>
            <a:endCxn id="14" idx="1"/>
          </p:cNvCxnSpPr>
          <p:nvPr/>
        </p:nvCxnSpPr>
        <p:spPr>
          <a:xfrm>
            <a:off x="4575175" y="5347970"/>
            <a:ext cx="1264920" cy="1085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6" idx="1"/>
          </p:cNvCxnSpPr>
          <p:nvPr/>
        </p:nvCxnSpPr>
        <p:spPr>
          <a:xfrm>
            <a:off x="4832985" y="6356350"/>
            <a:ext cx="1084580" cy="139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13" name="图片 12" descr="19983577"/>
          <p:cNvPicPr>
            <a:picLocks noChangeAspect="1"/>
          </p:cNvPicPr>
          <p:nvPr/>
        </p:nvPicPr>
        <p:blipFill>
          <a:blip r:embed="rId1"/>
          <a:stretch>
            <a:fillRect/>
          </a:stretch>
        </p:blipFill>
        <p:spPr>
          <a:xfrm>
            <a:off x="813435" y="3514725"/>
            <a:ext cx="4978400" cy="2849245"/>
          </a:xfrm>
          <a:prstGeom prst="rect">
            <a:avLst/>
          </a:prstGeom>
        </p:spPr>
      </p:pic>
      <p:pic>
        <p:nvPicPr>
          <p:cNvPr id="11" name="图片 10" descr="1996185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6180" y="853440"/>
            <a:ext cx="4114165" cy="1824355"/>
          </a:xfrm>
          <a:prstGeom prst="rect">
            <a:avLst/>
          </a:prstGeom>
        </p:spPr>
      </p:pic>
      <p:pic>
        <p:nvPicPr>
          <p:cNvPr id="6" name="图片 5" descr="19983577"/>
          <p:cNvPicPr>
            <a:picLocks noChangeAspect="1"/>
          </p:cNvPicPr>
          <p:nvPr/>
        </p:nvPicPr>
        <p:blipFill>
          <a:blip r:embed="rId1"/>
          <a:stretch>
            <a:fillRect/>
          </a:stretch>
        </p:blipFill>
        <p:spPr>
          <a:xfrm>
            <a:off x="929640" y="2364105"/>
            <a:ext cx="2734310" cy="996315"/>
          </a:xfrm>
          <a:prstGeom prst="rect">
            <a:avLst/>
          </a:prstGeom>
        </p:spPr>
      </p:pic>
      <p:sp>
        <p:nvSpPr>
          <p:cNvPr id="2" name="文本框 1"/>
          <p:cNvSpPr txBox="1"/>
          <p:nvPr/>
        </p:nvSpPr>
        <p:spPr>
          <a:xfrm>
            <a:off x="464185" y="376555"/>
            <a:ext cx="2214880" cy="706755"/>
          </a:xfrm>
          <a:prstGeom prst="rect">
            <a:avLst/>
          </a:prstGeom>
          <a:noFill/>
        </p:spPr>
        <p:txBody>
          <a:bodyPr wrap="none" rtlCol="0">
            <a:spAutoFit/>
          </a:bodyPr>
          <a:p>
            <a:r>
              <a:rPr lang="zh-CN" altLang="en-US" sz="4000" b="1" u="sng"/>
              <a:t>项目背景</a:t>
            </a:r>
            <a:endParaRPr lang="zh-CN" altLang="en-US" sz="4000" b="1" u="sng"/>
          </a:p>
        </p:txBody>
      </p:sp>
      <p:sp>
        <p:nvSpPr>
          <p:cNvPr id="3" name="文本框 2"/>
          <p:cNvSpPr txBox="1"/>
          <p:nvPr/>
        </p:nvSpPr>
        <p:spPr>
          <a:xfrm>
            <a:off x="588010" y="1445895"/>
            <a:ext cx="1486535" cy="460375"/>
          </a:xfrm>
          <a:prstGeom prst="rect">
            <a:avLst/>
          </a:prstGeom>
          <a:noFill/>
        </p:spPr>
        <p:txBody>
          <a:bodyPr wrap="none" rtlCol="0">
            <a:spAutoFit/>
          </a:bodyPr>
          <a:p>
            <a:r>
              <a:rPr lang="en-US" altLang="zh-CN" sz="2400" b="1"/>
              <a:t>.</a:t>
            </a:r>
            <a:r>
              <a:rPr lang="zh-CN" altLang="en-US" sz="2400" b="1"/>
              <a:t>项目描述</a:t>
            </a:r>
            <a:endParaRPr lang="zh-CN" altLang="en-US" sz="2400" b="1"/>
          </a:p>
        </p:txBody>
      </p:sp>
      <p:sp>
        <p:nvSpPr>
          <p:cNvPr id="4" name="文本框 3"/>
          <p:cNvSpPr txBox="1"/>
          <p:nvPr/>
        </p:nvSpPr>
        <p:spPr>
          <a:xfrm>
            <a:off x="1083945" y="2677795"/>
            <a:ext cx="3081020" cy="368300"/>
          </a:xfrm>
          <a:prstGeom prst="rect">
            <a:avLst/>
          </a:prstGeom>
          <a:noFill/>
        </p:spPr>
        <p:txBody>
          <a:bodyPr wrap="square" rtlCol="0">
            <a:spAutoFit/>
          </a:bodyPr>
          <a:p>
            <a:r>
              <a:rPr lang="zh-CN" altLang="en-US" b="1"/>
              <a:t>好的，我思考思考</a:t>
            </a:r>
            <a:endParaRPr lang="zh-CN" altLang="en-US" b="1"/>
          </a:p>
        </p:txBody>
      </p:sp>
      <p:pic>
        <p:nvPicPr>
          <p:cNvPr id="8" name="图片 7" descr="20117341"/>
          <p:cNvPicPr>
            <a:picLocks noChangeAspect="1"/>
          </p:cNvPicPr>
          <p:nvPr/>
        </p:nvPicPr>
        <p:blipFill>
          <a:blip r:embed="rId4"/>
          <a:stretch>
            <a:fillRect/>
          </a:stretch>
        </p:blipFill>
        <p:spPr>
          <a:xfrm>
            <a:off x="169545" y="2971800"/>
            <a:ext cx="914400" cy="914400"/>
          </a:xfrm>
          <a:prstGeom prst="rect">
            <a:avLst/>
          </a:prstGeom>
        </p:spPr>
      </p:pic>
      <p:sp>
        <p:nvSpPr>
          <p:cNvPr id="9" name="文本框 8"/>
          <p:cNvSpPr txBox="1"/>
          <p:nvPr/>
        </p:nvSpPr>
        <p:spPr>
          <a:xfrm>
            <a:off x="6877685" y="1197610"/>
            <a:ext cx="2697480" cy="922020"/>
          </a:xfrm>
          <a:prstGeom prst="rect">
            <a:avLst/>
          </a:prstGeom>
          <a:noFill/>
        </p:spPr>
        <p:txBody>
          <a:bodyPr wrap="none" rtlCol="0">
            <a:spAutoFit/>
          </a:bodyPr>
          <a:p>
            <a:r>
              <a:rPr lang="zh-CN" altLang="en-US"/>
              <a:t>到目前 我们的博客系统</a:t>
            </a:r>
            <a:endParaRPr lang="zh-CN" altLang="en-US"/>
          </a:p>
          <a:p>
            <a:r>
              <a:rPr lang="zh-CN" altLang="en-US"/>
              <a:t>已经很强劲了，但我觉得</a:t>
            </a:r>
            <a:endParaRPr lang="zh-CN" altLang="en-US"/>
          </a:p>
          <a:p>
            <a:r>
              <a:rPr lang="zh-CN" altLang="en-US"/>
              <a:t>还有进步的空间。</a:t>
            </a:r>
            <a:endParaRPr lang="zh-CN" altLang="en-US"/>
          </a:p>
        </p:txBody>
      </p:sp>
      <p:pic>
        <p:nvPicPr>
          <p:cNvPr id="10" name="图片 9" descr="20117321"/>
          <p:cNvPicPr>
            <a:picLocks noChangeAspect="1"/>
          </p:cNvPicPr>
          <p:nvPr/>
        </p:nvPicPr>
        <p:blipFill>
          <a:blip r:embed="rId5"/>
          <a:stretch>
            <a:fillRect/>
          </a:stretch>
        </p:blipFill>
        <p:spPr>
          <a:xfrm>
            <a:off x="10380345" y="2251075"/>
            <a:ext cx="914400" cy="914400"/>
          </a:xfrm>
          <a:prstGeom prst="rect">
            <a:avLst/>
          </a:prstGeom>
        </p:spPr>
      </p:pic>
      <p:sp>
        <p:nvSpPr>
          <p:cNvPr id="12" name="文本框 11"/>
          <p:cNvSpPr txBox="1"/>
          <p:nvPr/>
        </p:nvSpPr>
        <p:spPr>
          <a:xfrm>
            <a:off x="1254760" y="4218305"/>
            <a:ext cx="4838700" cy="1198880"/>
          </a:xfrm>
          <a:prstGeom prst="rect">
            <a:avLst/>
          </a:prstGeom>
          <a:noFill/>
        </p:spPr>
        <p:txBody>
          <a:bodyPr wrap="square" rtlCol="0">
            <a:spAutoFit/>
          </a:bodyPr>
          <a:p>
            <a:r>
              <a:rPr lang="zh-CN" altLang="en-US"/>
              <a:t>优化分为性能优化、功能优化</a:t>
            </a:r>
            <a:endParaRPr lang="zh-CN" altLang="en-US"/>
          </a:p>
          <a:p>
            <a:r>
              <a:rPr lang="zh-CN" altLang="en-US"/>
              <a:t>、用户体验，从这三个方面着手</a:t>
            </a:r>
            <a:endParaRPr lang="zh-CN" altLang="en-US"/>
          </a:p>
          <a:p>
            <a:r>
              <a:rPr lang="zh-CN" altLang="en-US"/>
              <a:t>可使我们的博客系统进一步得到</a:t>
            </a:r>
            <a:endParaRPr lang="zh-CN" altLang="en-US"/>
          </a:p>
          <a:p>
            <a:r>
              <a:rPr lang="zh-CN" altLang="en-US"/>
              <a:t>强化</a:t>
            </a:r>
            <a:endParaRPr lang="zh-CN" altLang="en-US"/>
          </a:p>
        </p:txBody>
      </p:sp>
      <p:pic>
        <p:nvPicPr>
          <p:cNvPr id="14" name="图片 13" descr="20117341"/>
          <p:cNvPicPr>
            <a:picLocks noChangeAspect="1"/>
          </p:cNvPicPr>
          <p:nvPr/>
        </p:nvPicPr>
        <p:blipFill>
          <a:blip r:embed="rId4"/>
          <a:stretch>
            <a:fillRect/>
          </a:stretch>
        </p:blipFill>
        <p:spPr>
          <a:xfrm>
            <a:off x="464185" y="5577205"/>
            <a:ext cx="914400" cy="914400"/>
          </a:xfrm>
          <a:prstGeom prst="rect">
            <a:avLst/>
          </a:prstGeom>
        </p:spPr>
      </p:pic>
    </p:spTree>
    <p:custDataLst>
      <p:tags r:id="rId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523875" y="420370"/>
            <a:ext cx="3840480" cy="460375"/>
          </a:xfrm>
          <a:prstGeom prst="rect">
            <a:avLst/>
          </a:prstGeom>
          <a:noFill/>
        </p:spPr>
        <p:txBody>
          <a:bodyPr wrap="none" rtlCol="0">
            <a:spAutoFit/>
          </a:bodyPr>
          <a:p>
            <a:r>
              <a:rPr lang="zh-CN" altLang="en-US" sz="2400" b="1" u="sng"/>
              <a:t>修改配置文件实现动静分离</a:t>
            </a:r>
            <a:endParaRPr lang="zh-CN" altLang="en-US" sz="2400" b="1" u="sng"/>
          </a:p>
        </p:txBody>
      </p:sp>
      <p:sp>
        <p:nvSpPr>
          <p:cNvPr id="3" name="文本框 2"/>
          <p:cNvSpPr txBox="1"/>
          <p:nvPr/>
        </p:nvSpPr>
        <p:spPr>
          <a:xfrm>
            <a:off x="718820" y="1282065"/>
            <a:ext cx="9282430" cy="5631180"/>
          </a:xfrm>
          <a:prstGeom prst="rect">
            <a:avLst/>
          </a:prstGeom>
          <a:noFill/>
        </p:spPr>
        <p:txBody>
          <a:bodyPr wrap="square" rtlCol="0" anchor="t">
            <a:spAutoFit/>
          </a:bodyPr>
          <a:p>
            <a:r>
              <a:rPr lang="zh-CN" altLang="en-US" sz="2400" b="1"/>
              <a:t>[root@</a:t>
            </a:r>
            <a:r>
              <a:rPr lang="en-US" altLang="zh-CN" sz="2400" b="1"/>
              <a:t>web1</a:t>
            </a:r>
            <a:r>
              <a:rPr lang="zh-CN" altLang="en-US" sz="2400" b="1"/>
              <a:t> ~]# vim /usr/local/nginx/conf/nginx.conf </a:t>
            </a:r>
            <a:endParaRPr lang="zh-CN" altLang="en-US" sz="2400" b="1"/>
          </a:p>
          <a:p>
            <a:r>
              <a:rPr lang="zh-CN" altLang="en-US" sz="2400" b="1"/>
              <a:t>...省略部分配置文件内容...</a:t>
            </a:r>
            <a:endParaRPr lang="zh-CN" altLang="en-US" sz="2400" b="1"/>
          </a:p>
          <a:p>
            <a:r>
              <a:rPr lang="zh-CN" altLang="en-US" sz="2400" b="1"/>
              <a:t>location / {</a:t>
            </a:r>
            <a:endParaRPr lang="zh-CN" altLang="en-US" sz="2400" b="1"/>
          </a:p>
          <a:p>
            <a:r>
              <a:rPr lang="zh-CN" altLang="en-US" sz="2400" b="1"/>
              <a:t>            root   html;</a:t>
            </a:r>
            <a:endParaRPr lang="zh-CN" altLang="en-US" sz="2400" b="1"/>
          </a:p>
          <a:p>
            <a:r>
              <a:rPr lang="zh-CN" altLang="en-US" sz="2400" b="1"/>
              <a:t>            index  index.php index.html index.htm;   </a:t>
            </a:r>
            <a:r>
              <a:rPr lang="en-US" altLang="zh-CN" sz="2400" b="1"/>
              <a:t>#</a:t>
            </a:r>
            <a:r>
              <a:rPr lang="zh-CN" altLang="en-US" sz="2400" b="1"/>
              <a:t>设置默认主页面为</a:t>
            </a:r>
            <a:r>
              <a:rPr lang="en-US" altLang="zh-CN" sz="2400" b="1"/>
              <a:t>index.php</a:t>
            </a:r>
            <a:endParaRPr lang="zh-CN" altLang="en-US" sz="2400" b="1"/>
          </a:p>
          <a:p>
            <a:r>
              <a:rPr lang="zh-CN" altLang="en-US" sz="2400" b="1"/>
              <a:t>        }</a:t>
            </a:r>
            <a:endParaRPr lang="zh-CN" altLang="en-US" sz="2400" b="1"/>
          </a:p>
          <a:p>
            <a:r>
              <a:rPr lang="zh-CN" altLang="en-US" sz="2400" b="1"/>
              <a:t>...省略部分配置文件内容...</a:t>
            </a:r>
            <a:endParaRPr lang="zh-CN" altLang="en-US" sz="2400" b="1"/>
          </a:p>
          <a:p>
            <a:r>
              <a:rPr lang="zh-CN" altLang="en-US" sz="2400" b="1"/>
              <a:t>location ~ \.php$ {</a:t>
            </a:r>
            <a:endParaRPr lang="zh-CN" altLang="en-US" sz="2400" b="1"/>
          </a:p>
          <a:p>
            <a:r>
              <a:rPr lang="zh-CN" altLang="en-US" sz="2400" b="1"/>
              <a:t>            root           html;</a:t>
            </a:r>
            <a:endParaRPr lang="zh-CN" altLang="en-US" sz="2400" b="1"/>
          </a:p>
          <a:p>
            <a:r>
              <a:rPr lang="zh-CN" altLang="en-US" sz="2400" b="1"/>
              <a:t>            fastcgi_pass   127.0.0.1:9000;</a:t>
            </a:r>
            <a:endParaRPr lang="zh-CN" altLang="en-US" sz="2400" b="1"/>
          </a:p>
          <a:p>
            <a:r>
              <a:rPr lang="zh-CN" altLang="en-US" sz="2400" b="1"/>
              <a:t>            fastcgi_index  index.php;</a:t>
            </a:r>
            <a:endParaRPr lang="zh-CN" altLang="en-US" sz="2400" b="1"/>
          </a:p>
          <a:p>
            <a:r>
              <a:rPr lang="zh-CN" altLang="en-US" sz="2400" b="1"/>
              <a:t>            include        fastcgi.conf;</a:t>
            </a:r>
            <a:endParaRPr lang="zh-CN" altLang="en-US" sz="2400" b="1"/>
          </a:p>
          <a:p>
            <a:r>
              <a:rPr lang="zh-CN" altLang="en-US" sz="2400" b="1"/>
              <a:t>        }</a:t>
            </a:r>
            <a:endParaRPr lang="zh-CN" altLang="en-US" sz="2400" b="1"/>
          </a:p>
          <a:p>
            <a:r>
              <a:rPr lang="zh-CN" altLang="en-US" sz="2400" b="1"/>
              <a:t>...省略部分配置文件内容...</a:t>
            </a:r>
            <a:endParaRPr lang="zh-CN" altLang="en-US" sz="2400" b="1"/>
          </a:p>
        </p:txBody>
      </p:sp>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387985" y="515620"/>
            <a:ext cx="5375910" cy="706755"/>
          </a:xfrm>
          <a:prstGeom prst="rect">
            <a:avLst/>
          </a:prstGeom>
          <a:noFill/>
        </p:spPr>
        <p:txBody>
          <a:bodyPr wrap="square" rtlCol="0">
            <a:spAutoFit/>
          </a:bodyPr>
          <a:p>
            <a:r>
              <a:rPr lang="zh-CN" altLang="en-US" sz="4000" b="1" u="sng"/>
              <a:t>自定义报错页面</a:t>
            </a:r>
            <a:endParaRPr lang="zh-CN" altLang="en-US" sz="4000" b="1" u="sng"/>
          </a:p>
        </p:txBody>
      </p:sp>
      <p:sp>
        <p:nvSpPr>
          <p:cNvPr id="3" name="文本框 2"/>
          <p:cNvSpPr txBox="1"/>
          <p:nvPr/>
        </p:nvSpPr>
        <p:spPr>
          <a:xfrm>
            <a:off x="386715" y="1538605"/>
            <a:ext cx="2096135" cy="460375"/>
          </a:xfrm>
          <a:prstGeom prst="rect">
            <a:avLst/>
          </a:prstGeom>
          <a:noFill/>
        </p:spPr>
        <p:txBody>
          <a:bodyPr wrap="none" rtlCol="0">
            <a:spAutoFit/>
          </a:bodyPr>
          <a:p>
            <a:r>
              <a:rPr lang="en-US" altLang="zh-CN" sz="2400" b="1"/>
              <a:t>.</a:t>
            </a:r>
            <a:r>
              <a:rPr lang="zh-CN" altLang="en-US" sz="2400" b="1"/>
              <a:t>修改配置文件</a:t>
            </a:r>
            <a:endParaRPr lang="zh-CN" altLang="en-US" sz="2400" b="1"/>
          </a:p>
        </p:txBody>
      </p:sp>
      <p:sp>
        <p:nvSpPr>
          <p:cNvPr id="4" name="文本框 3"/>
          <p:cNvSpPr txBox="1"/>
          <p:nvPr/>
        </p:nvSpPr>
        <p:spPr>
          <a:xfrm>
            <a:off x="503555" y="2222500"/>
            <a:ext cx="7869555" cy="2306955"/>
          </a:xfrm>
          <a:prstGeom prst="rect">
            <a:avLst/>
          </a:prstGeom>
          <a:noFill/>
        </p:spPr>
        <p:txBody>
          <a:bodyPr wrap="square" rtlCol="0" anchor="t">
            <a:spAutoFit/>
          </a:bodyPr>
          <a:p>
            <a:r>
              <a:rPr lang="zh-CN" altLang="en-US" sz="2400" b="1"/>
              <a:t>[root@web1 ~]# vim /usr/local/nginx/conf/nginx.conf         </a:t>
            </a:r>
            <a:endParaRPr lang="zh-CN" altLang="en-US" sz="2400" b="1"/>
          </a:p>
          <a:p>
            <a:r>
              <a:rPr lang="zh-CN" altLang="en-US" sz="2400" b="1"/>
              <a:t>error_page   404  /404.html;    </a:t>
            </a:r>
            <a:r>
              <a:rPr lang="zh-CN" altLang="en-US" sz="2400" b="1">
                <a:solidFill>
                  <a:srgbClr val="FF0000"/>
                </a:solidFill>
              </a:rPr>
              <a:t>//自定义错误页面</a:t>
            </a:r>
            <a:endParaRPr lang="zh-CN" altLang="en-US" sz="2400" b="1">
              <a:solidFill>
                <a:srgbClr val="FF0000"/>
              </a:solidFill>
            </a:endParaRPr>
          </a:p>
          <a:p>
            <a:r>
              <a:rPr lang="zh-CN" altLang="en-US" sz="2400" b="1"/>
              <a:t>[root@web2 ~]# vim /usr/local/nginx/conf/nginx.conf         </a:t>
            </a:r>
            <a:endParaRPr lang="zh-CN" altLang="en-US" sz="2400" b="1"/>
          </a:p>
          <a:p>
            <a:r>
              <a:rPr lang="zh-CN" altLang="en-US" sz="2400" b="1"/>
              <a:t>error_page   404  /404.html;    </a:t>
            </a:r>
            <a:r>
              <a:rPr lang="zh-CN" altLang="en-US" sz="2400" b="1">
                <a:solidFill>
                  <a:srgbClr val="FF0000"/>
                </a:solidFill>
              </a:rPr>
              <a:t>//自定义错误页面</a:t>
            </a:r>
            <a:endParaRPr lang="zh-CN" altLang="en-US" sz="2400" b="1">
              <a:solidFill>
                <a:srgbClr val="FF0000"/>
              </a:solidFill>
            </a:endParaRPr>
          </a:p>
          <a:p>
            <a:r>
              <a:rPr lang="zh-CN" altLang="en-US" sz="2400" b="1"/>
              <a:t>[root@web3 ~]# vim /usr/local/nginx/conf/nginx.conf         </a:t>
            </a:r>
            <a:endParaRPr lang="zh-CN" altLang="en-US" sz="2400" b="1"/>
          </a:p>
          <a:p>
            <a:r>
              <a:rPr lang="zh-CN" altLang="en-US" sz="2400" b="1"/>
              <a:t>error_page   404  /404.html;   </a:t>
            </a:r>
            <a:r>
              <a:rPr lang="zh-CN" altLang="en-US" sz="2400" b="1">
                <a:solidFill>
                  <a:srgbClr val="FF0000"/>
                </a:solidFill>
              </a:rPr>
              <a:t> //自定义错误页面</a:t>
            </a:r>
            <a:endParaRPr lang="zh-CN" altLang="en-US" sz="2400" b="1">
              <a:solidFill>
                <a:srgbClr val="FF0000"/>
              </a:solidFill>
            </a:endParaRPr>
          </a:p>
        </p:txBody>
      </p:sp>
      <p:sp>
        <p:nvSpPr>
          <p:cNvPr id="5" name="文本框 4"/>
          <p:cNvSpPr txBox="1"/>
          <p:nvPr/>
        </p:nvSpPr>
        <p:spPr>
          <a:xfrm>
            <a:off x="503555" y="4529455"/>
            <a:ext cx="9324975" cy="1198880"/>
          </a:xfrm>
          <a:prstGeom prst="rect">
            <a:avLst/>
          </a:prstGeom>
          <a:noFill/>
        </p:spPr>
        <p:txBody>
          <a:bodyPr wrap="square" rtlCol="0" anchor="t">
            <a:spAutoFit/>
          </a:bodyPr>
          <a:p>
            <a:r>
              <a:rPr lang="zh-CN" altLang="en-US" sz="2400" b="1"/>
              <a:t>root@web1 ~]# /usr/local/nginx/sbin/nginx -s reload</a:t>
            </a:r>
            <a:endParaRPr lang="zh-CN" altLang="en-US" sz="2400" b="1"/>
          </a:p>
          <a:p>
            <a:r>
              <a:rPr lang="zh-CN" altLang="en-US" sz="2400" b="1"/>
              <a:t>[root@web2 ~]# /usr/local/nginx/sbin/nginx -s reload</a:t>
            </a:r>
            <a:endParaRPr lang="zh-CN" altLang="en-US" sz="2400" b="1"/>
          </a:p>
          <a:p>
            <a:r>
              <a:rPr lang="zh-CN" altLang="en-US" sz="2400" b="1"/>
              <a:t>[root@web3 ~]# /usr/local/nginx/sbin/nginx -s reload</a:t>
            </a:r>
            <a:endParaRPr lang="zh-CN" altLang="en-US" sz="2400" b="1"/>
          </a:p>
        </p:txBody>
      </p:sp>
      <p:sp>
        <p:nvSpPr>
          <p:cNvPr id="6" name="文本框 5"/>
          <p:cNvSpPr txBox="1"/>
          <p:nvPr/>
        </p:nvSpPr>
        <p:spPr>
          <a:xfrm>
            <a:off x="8674735" y="4776470"/>
            <a:ext cx="1571625" cy="460375"/>
          </a:xfrm>
          <a:prstGeom prst="rect">
            <a:avLst/>
          </a:prstGeom>
          <a:noFill/>
        </p:spPr>
        <p:txBody>
          <a:bodyPr wrap="none" rtlCol="0">
            <a:spAutoFit/>
          </a:bodyPr>
          <a:p>
            <a:r>
              <a:rPr lang="en-US" altLang="zh-CN" sz="2400" b="1">
                <a:solidFill>
                  <a:srgbClr val="FF0000"/>
                </a:solidFill>
              </a:rPr>
              <a:t>#</a:t>
            </a:r>
            <a:r>
              <a:rPr lang="zh-CN" altLang="en-US" sz="2400" b="1">
                <a:solidFill>
                  <a:srgbClr val="FF0000"/>
                </a:solidFill>
              </a:rPr>
              <a:t>重启服务</a:t>
            </a:r>
            <a:endParaRPr lang="zh-CN" altLang="en-US" sz="2400" b="1">
              <a:solidFill>
                <a:srgbClr val="FF0000"/>
              </a:solidFill>
            </a:endParaRPr>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294005" y="361315"/>
            <a:ext cx="1402080" cy="460375"/>
          </a:xfrm>
          <a:prstGeom prst="rect">
            <a:avLst/>
          </a:prstGeom>
          <a:noFill/>
        </p:spPr>
        <p:txBody>
          <a:bodyPr wrap="none" rtlCol="0">
            <a:spAutoFit/>
          </a:bodyPr>
          <a:p>
            <a:r>
              <a:rPr lang="zh-CN" altLang="en-US" sz="2400" b="1" u="sng"/>
              <a:t>软件升级</a:t>
            </a:r>
            <a:endParaRPr lang="zh-CN" altLang="en-US" sz="2400" b="1" u="sng"/>
          </a:p>
        </p:txBody>
      </p:sp>
      <p:sp>
        <p:nvSpPr>
          <p:cNvPr id="3" name="文本框 2"/>
          <p:cNvSpPr txBox="1"/>
          <p:nvPr/>
        </p:nvSpPr>
        <p:spPr>
          <a:xfrm>
            <a:off x="294005" y="1352550"/>
            <a:ext cx="4279900" cy="460375"/>
          </a:xfrm>
          <a:prstGeom prst="rect">
            <a:avLst/>
          </a:prstGeom>
          <a:noFill/>
        </p:spPr>
        <p:txBody>
          <a:bodyPr wrap="none" rtlCol="0">
            <a:spAutoFit/>
          </a:bodyPr>
          <a:p>
            <a:r>
              <a:rPr lang="en-US" altLang="zh-CN" sz="2400" b="1"/>
              <a:t>.</a:t>
            </a:r>
            <a:r>
              <a:rPr lang="zh-CN" altLang="en-US" sz="2400" b="1"/>
              <a:t>平滑升级</a:t>
            </a:r>
            <a:r>
              <a:rPr lang="en-US" altLang="zh-CN" sz="2400" b="1"/>
              <a:t>nginx</a:t>
            </a:r>
            <a:r>
              <a:rPr lang="zh-CN" altLang="en-US" sz="2400" b="1"/>
              <a:t>（</a:t>
            </a:r>
            <a:r>
              <a:rPr lang="en-US" altLang="zh-CN" sz="2400" b="1"/>
              <a:t>web1</a:t>
            </a:r>
            <a:r>
              <a:rPr lang="zh-CN" altLang="en-US" sz="2400" b="1"/>
              <a:t>为例</a:t>
            </a:r>
            <a:r>
              <a:rPr lang="zh-CN" altLang="en-US" sz="2400" b="1"/>
              <a:t>）</a:t>
            </a:r>
            <a:endParaRPr lang="zh-CN" altLang="en-US" sz="2400" b="1"/>
          </a:p>
        </p:txBody>
      </p:sp>
      <p:sp>
        <p:nvSpPr>
          <p:cNvPr id="4" name="文本框 3"/>
          <p:cNvSpPr txBox="1"/>
          <p:nvPr/>
        </p:nvSpPr>
        <p:spPr>
          <a:xfrm>
            <a:off x="442595" y="1985010"/>
            <a:ext cx="6923405" cy="2306955"/>
          </a:xfrm>
          <a:prstGeom prst="rect">
            <a:avLst/>
          </a:prstGeom>
          <a:noFill/>
        </p:spPr>
        <p:txBody>
          <a:bodyPr wrap="square" rtlCol="0" anchor="t">
            <a:spAutoFit/>
          </a:bodyPr>
          <a:p>
            <a:r>
              <a:rPr lang="zh-CN" altLang="en-US" sz="2400" b="1"/>
              <a:t>[root@web1 ~]# tar  -xf   nginx-1.15.8.tar.gz</a:t>
            </a:r>
            <a:endParaRPr lang="zh-CN" altLang="en-US" sz="2400" b="1"/>
          </a:p>
          <a:p>
            <a:r>
              <a:rPr lang="zh-CN" altLang="en-US" sz="2400" b="1"/>
              <a:t>[root@web1 ~]# cd  nginx-1.15.8</a:t>
            </a:r>
            <a:endParaRPr lang="zh-CN" altLang="en-US" sz="2400" b="1"/>
          </a:p>
          <a:p>
            <a:r>
              <a:rPr lang="zh-CN" altLang="en-US" sz="2400" b="1"/>
              <a:t>[root@web1 nginx-1.15.8]# ./configure     \</a:t>
            </a:r>
            <a:endParaRPr lang="zh-CN" altLang="en-US" sz="2400" b="1"/>
          </a:p>
          <a:p>
            <a:r>
              <a:rPr lang="zh-CN" altLang="en-US" sz="2400" b="1"/>
              <a:t>--with-http_ssl_module         \</a:t>
            </a:r>
            <a:endParaRPr lang="zh-CN" altLang="en-US" sz="2400" b="1"/>
          </a:p>
          <a:p>
            <a:r>
              <a:rPr lang="zh-CN" altLang="en-US" sz="2400" b="1"/>
              <a:t>--with-http_stub_status_module</a:t>
            </a:r>
            <a:endParaRPr lang="zh-CN" altLang="en-US" sz="2400" b="1"/>
          </a:p>
          <a:p>
            <a:r>
              <a:rPr lang="zh-CN" altLang="en-US" sz="2400" b="1"/>
              <a:t>[root@web1 nginx-1.15.8]# make</a:t>
            </a:r>
            <a:endParaRPr lang="zh-CN" altLang="en-US" sz="2400" b="1"/>
          </a:p>
        </p:txBody>
      </p:sp>
      <p:sp>
        <p:nvSpPr>
          <p:cNvPr id="5" name="文本框 4"/>
          <p:cNvSpPr txBox="1"/>
          <p:nvPr/>
        </p:nvSpPr>
        <p:spPr>
          <a:xfrm>
            <a:off x="442595" y="4291965"/>
            <a:ext cx="10347960" cy="829945"/>
          </a:xfrm>
          <a:prstGeom prst="rect">
            <a:avLst/>
          </a:prstGeom>
          <a:noFill/>
        </p:spPr>
        <p:txBody>
          <a:bodyPr wrap="square" rtlCol="0" anchor="t">
            <a:spAutoFit/>
          </a:bodyPr>
          <a:p>
            <a:r>
              <a:rPr lang="zh-CN" altLang="en-US" sz="2400" b="1"/>
              <a:t>[root@web1 nginx-1.15.8]# mv /usr/local/nginx/sbin/nginx{,.old}</a:t>
            </a:r>
            <a:endParaRPr lang="zh-CN" altLang="en-US" sz="2400" b="1"/>
          </a:p>
          <a:p>
            <a:r>
              <a:rPr lang="zh-CN" altLang="en-US" sz="2400" b="1"/>
              <a:t>[root@web1 nginx-1.15.8]# cp objs/nginx  /usr/local/nginx/sbin/</a:t>
            </a:r>
            <a:endParaRPr lang="zh-CN" altLang="en-US" sz="2400" b="1"/>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3" name="文本框 2"/>
          <p:cNvSpPr txBox="1"/>
          <p:nvPr/>
        </p:nvSpPr>
        <p:spPr>
          <a:xfrm>
            <a:off x="216535" y="407670"/>
            <a:ext cx="5482590" cy="460375"/>
          </a:xfrm>
          <a:prstGeom prst="rect">
            <a:avLst/>
          </a:prstGeom>
          <a:noFill/>
        </p:spPr>
        <p:txBody>
          <a:bodyPr wrap="none" rtlCol="0">
            <a:spAutoFit/>
          </a:bodyPr>
          <a:p>
            <a:r>
              <a:rPr lang="en-US" altLang="zh-CN" sz="2400" b="1"/>
              <a:t>.</a:t>
            </a:r>
            <a:r>
              <a:rPr lang="zh-CN" altLang="en-US" sz="2400" b="1"/>
              <a:t>开启</a:t>
            </a:r>
            <a:r>
              <a:rPr lang="en-US" altLang="zh-CN" sz="2400" b="1"/>
              <a:t>nginx</a:t>
            </a:r>
            <a:r>
              <a:rPr lang="zh-CN" altLang="en-US" sz="2400" b="1"/>
              <a:t>的</a:t>
            </a:r>
            <a:r>
              <a:rPr lang="en-US" altLang="zh-CN" sz="2400" b="1"/>
              <a:t>status</a:t>
            </a:r>
            <a:r>
              <a:rPr lang="zh-CN" altLang="en-US" sz="2400" b="1"/>
              <a:t>功能（</a:t>
            </a:r>
            <a:r>
              <a:rPr lang="en-US" altLang="zh-CN" sz="2400" b="1"/>
              <a:t>web1</a:t>
            </a:r>
            <a:r>
              <a:rPr lang="zh-CN" altLang="en-US" sz="2400" b="1"/>
              <a:t>为例）</a:t>
            </a:r>
            <a:endParaRPr lang="zh-CN" altLang="en-US" sz="2400" b="1"/>
          </a:p>
        </p:txBody>
      </p:sp>
      <p:sp>
        <p:nvSpPr>
          <p:cNvPr id="4" name="文本框 3"/>
          <p:cNvSpPr txBox="1"/>
          <p:nvPr/>
        </p:nvSpPr>
        <p:spPr>
          <a:xfrm>
            <a:off x="215900" y="1024890"/>
            <a:ext cx="7150100" cy="3415030"/>
          </a:xfrm>
          <a:prstGeom prst="rect">
            <a:avLst/>
          </a:prstGeom>
          <a:noFill/>
        </p:spPr>
        <p:txBody>
          <a:bodyPr wrap="square" rtlCol="0" anchor="t">
            <a:spAutoFit/>
          </a:bodyPr>
          <a:p>
            <a:r>
              <a:rPr lang="zh-CN" altLang="en-US" sz="2400" b="1"/>
              <a:t>[root@web1 ~]# vim /usr/local/nginx/conf/nginx.conf</a:t>
            </a:r>
            <a:endParaRPr lang="zh-CN" altLang="en-US" sz="2400" b="1"/>
          </a:p>
          <a:p>
            <a:r>
              <a:rPr lang="zh-CN" altLang="en-US" sz="2400" b="1"/>
              <a:t>... ...</a:t>
            </a:r>
            <a:endParaRPr lang="zh-CN" altLang="en-US" sz="2400" b="1"/>
          </a:p>
          <a:p>
            <a:r>
              <a:rPr lang="zh-CN" altLang="en-US" sz="2400" b="1"/>
              <a:t>location /status {</a:t>
            </a:r>
            <a:endParaRPr lang="zh-CN" altLang="en-US" sz="2400" b="1"/>
          </a:p>
          <a:p>
            <a:r>
              <a:rPr lang="zh-CN" altLang="en-US" sz="2400" b="1"/>
              <a:t>                stub_status on;</a:t>
            </a:r>
            <a:endParaRPr lang="zh-CN" altLang="en-US" sz="2400" b="1"/>
          </a:p>
          <a:p>
            <a:r>
              <a:rPr lang="zh-CN" altLang="en-US" sz="2400" b="1"/>
              <a:t>                 allow 192.168.2.0/24;</a:t>
            </a:r>
            <a:r>
              <a:rPr lang="zh-CN" altLang="en-US" sz="2400" b="1">
                <a:solidFill>
                  <a:srgbClr val="FF0000"/>
                </a:solidFill>
              </a:rPr>
              <a:t> </a:t>
            </a:r>
            <a:r>
              <a:rPr lang="en-US" altLang="zh-CN" sz="2400" b="1">
                <a:solidFill>
                  <a:srgbClr val="FF0000"/>
                </a:solidFill>
              </a:rPr>
              <a:t>#</a:t>
            </a:r>
            <a:r>
              <a:rPr lang="zh-CN" altLang="en-US" sz="2400" b="1">
                <a:solidFill>
                  <a:srgbClr val="FF0000"/>
                </a:solidFill>
              </a:rPr>
              <a:t>允许</a:t>
            </a:r>
            <a:r>
              <a:rPr lang="en-US" altLang="zh-CN" sz="2400" b="1">
                <a:solidFill>
                  <a:srgbClr val="FF0000"/>
                </a:solidFill>
              </a:rPr>
              <a:t>2.0</a:t>
            </a:r>
            <a:r>
              <a:rPr lang="zh-CN" altLang="en-US" sz="2400" b="1">
                <a:solidFill>
                  <a:srgbClr val="FF0000"/>
                </a:solidFill>
              </a:rPr>
              <a:t>网段访问</a:t>
            </a:r>
            <a:endParaRPr lang="zh-CN" altLang="en-US" sz="2400" b="1">
              <a:solidFill>
                <a:srgbClr val="FF0000"/>
              </a:solidFill>
            </a:endParaRPr>
          </a:p>
          <a:p>
            <a:r>
              <a:rPr lang="zh-CN" altLang="en-US" sz="2400" b="1"/>
              <a:t>                 deny all;   </a:t>
            </a:r>
            <a:r>
              <a:rPr lang="en-US" altLang="zh-CN" sz="2400" b="1">
                <a:solidFill>
                  <a:srgbClr val="FF0000"/>
                </a:solidFill>
              </a:rPr>
              <a:t>#</a:t>
            </a:r>
            <a:r>
              <a:rPr lang="zh-CN" altLang="en-US" sz="2400" b="1">
                <a:solidFill>
                  <a:srgbClr val="FF0000"/>
                </a:solidFill>
              </a:rPr>
              <a:t>拒绝所有</a:t>
            </a:r>
            <a:endParaRPr lang="zh-CN" altLang="en-US" sz="2400" b="1">
              <a:solidFill>
                <a:srgbClr val="FF0000"/>
              </a:solidFill>
            </a:endParaRPr>
          </a:p>
          <a:p>
            <a:r>
              <a:rPr lang="zh-CN" altLang="en-US" sz="2400" b="1"/>
              <a:t>        }</a:t>
            </a:r>
            <a:endParaRPr lang="zh-CN" altLang="en-US" sz="2400" b="1"/>
          </a:p>
          <a:p>
            <a:r>
              <a:rPr lang="zh-CN" altLang="en-US" sz="2400" b="1"/>
              <a:t>... ...</a:t>
            </a:r>
            <a:endParaRPr lang="zh-CN" altLang="en-US" sz="2400" b="1"/>
          </a:p>
        </p:txBody>
      </p:sp>
      <p:sp>
        <p:nvSpPr>
          <p:cNvPr id="5" name="文本框 4"/>
          <p:cNvSpPr txBox="1"/>
          <p:nvPr/>
        </p:nvSpPr>
        <p:spPr>
          <a:xfrm>
            <a:off x="363855" y="4764405"/>
            <a:ext cx="8844915" cy="460375"/>
          </a:xfrm>
          <a:prstGeom prst="rect">
            <a:avLst/>
          </a:prstGeom>
          <a:noFill/>
        </p:spPr>
        <p:txBody>
          <a:bodyPr wrap="square" rtlCol="0" anchor="t">
            <a:spAutoFit/>
          </a:bodyPr>
          <a:p>
            <a:r>
              <a:rPr lang="zh-CN" altLang="en-US" sz="2400" b="1"/>
              <a:t>[root@web1 nginx-1.15.8]# make upgrade </a:t>
            </a:r>
            <a:r>
              <a:rPr lang="en-US" altLang="zh-CN" sz="2400" b="1">
                <a:solidFill>
                  <a:srgbClr val="FF0000"/>
                </a:solidFill>
              </a:rPr>
              <a:t>#</a:t>
            </a:r>
            <a:r>
              <a:rPr lang="zh-CN" altLang="en-US" sz="2400" b="1">
                <a:solidFill>
                  <a:srgbClr val="FF0000"/>
                </a:solidFill>
              </a:rPr>
              <a:t>升级服务</a:t>
            </a:r>
            <a:endParaRPr lang="zh-CN" altLang="en-US" sz="2400" b="1">
              <a:solidFill>
                <a:srgbClr val="FF0000"/>
              </a:solidFill>
            </a:endParaRPr>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231775" y="376555"/>
            <a:ext cx="1402080" cy="460375"/>
          </a:xfrm>
          <a:prstGeom prst="rect">
            <a:avLst/>
          </a:prstGeom>
          <a:noFill/>
        </p:spPr>
        <p:txBody>
          <a:bodyPr wrap="none" rtlCol="0">
            <a:spAutoFit/>
          </a:bodyPr>
          <a:p>
            <a:r>
              <a:rPr lang="zh-CN" altLang="en-US" sz="2400" b="1" u="sng"/>
              <a:t>日志切割</a:t>
            </a:r>
            <a:endParaRPr lang="zh-CN" altLang="en-US" sz="2400" b="1" u="sng"/>
          </a:p>
        </p:txBody>
      </p:sp>
      <p:sp>
        <p:nvSpPr>
          <p:cNvPr id="3" name="文本框 2"/>
          <p:cNvSpPr txBox="1"/>
          <p:nvPr/>
        </p:nvSpPr>
        <p:spPr>
          <a:xfrm>
            <a:off x="417830" y="1476375"/>
            <a:ext cx="2096135" cy="460375"/>
          </a:xfrm>
          <a:prstGeom prst="rect">
            <a:avLst/>
          </a:prstGeom>
          <a:noFill/>
        </p:spPr>
        <p:txBody>
          <a:bodyPr wrap="none" rtlCol="0">
            <a:spAutoFit/>
          </a:bodyPr>
          <a:p>
            <a:r>
              <a:rPr lang="en-US" altLang="zh-CN" sz="2400" b="1"/>
              <a:t>.</a:t>
            </a:r>
            <a:r>
              <a:rPr lang="zh-CN" altLang="en-US" sz="2400" b="1"/>
              <a:t>日志切割脚本</a:t>
            </a:r>
            <a:endParaRPr lang="zh-CN" altLang="en-US" sz="2400" b="1"/>
          </a:p>
        </p:txBody>
      </p:sp>
      <p:sp>
        <p:nvSpPr>
          <p:cNvPr id="4" name="文本框 3"/>
          <p:cNvSpPr txBox="1"/>
          <p:nvPr/>
        </p:nvSpPr>
        <p:spPr>
          <a:xfrm>
            <a:off x="231140" y="2082165"/>
            <a:ext cx="10185400" cy="2676525"/>
          </a:xfrm>
          <a:prstGeom prst="rect">
            <a:avLst/>
          </a:prstGeom>
          <a:noFill/>
        </p:spPr>
        <p:txBody>
          <a:bodyPr wrap="square" rtlCol="0" anchor="t">
            <a:spAutoFit/>
          </a:bodyPr>
          <a:p>
            <a:r>
              <a:rPr lang="zh-CN" altLang="en-US" sz="2400" b="1"/>
              <a:t>[root@web1 ~]# vim /usr/local/nginx/logbak.sh</a:t>
            </a:r>
            <a:endParaRPr lang="zh-CN" altLang="en-US" sz="2400" b="1"/>
          </a:p>
          <a:p>
            <a:r>
              <a:rPr lang="zh-CN" altLang="en-US" sz="2400" b="1"/>
              <a:t>#!/bin/bash</a:t>
            </a:r>
            <a:endParaRPr lang="zh-CN" altLang="en-US" sz="2400" b="1"/>
          </a:p>
          <a:p>
            <a:r>
              <a:rPr lang="zh-CN" altLang="en-US" sz="2400" b="1"/>
              <a:t>date=`date +%Y%m%d`</a:t>
            </a:r>
            <a:endParaRPr lang="zh-CN" altLang="en-US" sz="2400" b="1"/>
          </a:p>
          <a:p>
            <a:r>
              <a:rPr lang="zh-CN" altLang="en-US" sz="2400" b="1"/>
              <a:t>logpath=/usr/local/nginx/logs</a:t>
            </a:r>
            <a:endParaRPr lang="zh-CN" altLang="en-US" sz="2400" b="1"/>
          </a:p>
          <a:p>
            <a:r>
              <a:rPr lang="zh-CN" altLang="en-US" sz="2400" b="1"/>
              <a:t>mv $logpath/access.log $logpath/access-$date.log</a:t>
            </a:r>
            <a:endParaRPr lang="zh-CN" altLang="en-US" sz="2400" b="1"/>
          </a:p>
          <a:p>
            <a:r>
              <a:rPr lang="zh-CN" altLang="en-US" sz="2400" b="1"/>
              <a:t>mv $logpath/error.log $logpath/error-$date.log</a:t>
            </a:r>
            <a:endParaRPr lang="zh-CN" altLang="en-US" sz="2400" b="1"/>
          </a:p>
          <a:p>
            <a:r>
              <a:rPr lang="zh-CN" altLang="en-US" sz="2400" b="1"/>
              <a:t>kill -USR1 $(cat $logpath/nginx.pid) </a:t>
            </a:r>
            <a:r>
              <a:rPr lang="en-US" altLang="zh-CN" sz="2400" b="1">
                <a:solidFill>
                  <a:srgbClr val="FF0000"/>
                </a:solidFill>
              </a:rPr>
              <a:t>#</a:t>
            </a:r>
            <a:r>
              <a:rPr lang="zh-CN" altLang="en-US" sz="2400" b="1">
                <a:solidFill>
                  <a:srgbClr val="FF0000"/>
                </a:solidFill>
              </a:rPr>
              <a:t>杀死进程并且生成一个新的</a:t>
            </a:r>
            <a:endParaRPr lang="zh-CN" altLang="en-US" sz="2400" b="1">
              <a:solidFill>
                <a:srgbClr val="FF0000"/>
              </a:solidFill>
            </a:endParaRPr>
          </a:p>
        </p:txBody>
      </p:sp>
      <p:sp>
        <p:nvSpPr>
          <p:cNvPr id="5" name="文本框 4"/>
          <p:cNvSpPr txBox="1"/>
          <p:nvPr/>
        </p:nvSpPr>
        <p:spPr>
          <a:xfrm>
            <a:off x="231775" y="4982845"/>
            <a:ext cx="11695430" cy="829945"/>
          </a:xfrm>
          <a:prstGeom prst="rect">
            <a:avLst/>
          </a:prstGeom>
          <a:noFill/>
        </p:spPr>
        <p:txBody>
          <a:bodyPr wrap="square" rtlCol="0" anchor="t">
            <a:spAutoFit/>
          </a:bodyPr>
          <a:p>
            <a:r>
              <a:rPr lang="zh-CN" altLang="en-US" sz="2400" b="1"/>
              <a:t>[root@web1 ~]# crontab -e</a:t>
            </a:r>
            <a:endParaRPr lang="zh-CN" altLang="en-US" sz="2400" b="1"/>
          </a:p>
          <a:p>
            <a:r>
              <a:rPr lang="zh-CN" altLang="en-US" sz="2400" b="1"/>
              <a:t>0</a:t>
            </a:r>
            <a:r>
              <a:rPr lang="en-US" altLang="zh-CN" sz="2400" b="1"/>
              <a:t>2</a:t>
            </a:r>
            <a:r>
              <a:rPr lang="zh-CN" altLang="en-US" sz="2400" b="1"/>
              <a:t> 0</a:t>
            </a:r>
            <a:r>
              <a:rPr lang="en-US" altLang="zh-CN" sz="2400" b="1"/>
              <a:t>2</a:t>
            </a:r>
            <a:r>
              <a:rPr lang="zh-CN" altLang="en-US" sz="2400" b="1"/>
              <a:t> * * 5  /usr/local/nginx/logbak.sh  </a:t>
            </a:r>
            <a:r>
              <a:rPr lang="en-US" altLang="zh-CN" sz="2400" b="1">
                <a:solidFill>
                  <a:srgbClr val="FF0000"/>
                </a:solidFill>
              </a:rPr>
              <a:t>#</a:t>
            </a:r>
            <a:r>
              <a:rPr lang="zh-CN" altLang="en-US" sz="2400" b="1">
                <a:solidFill>
                  <a:srgbClr val="FF0000"/>
                </a:solidFill>
              </a:rPr>
              <a:t>每周五的凌晨</a:t>
            </a:r>
            <a:r>
              <a:rPr lang="en-US" altLang="zh-CN" sz="2400" b="1">
                <a:solidFill>
                  <a:srgbClr val="FF0000"/>
                </a:solidFill>
              </a:rPr>
              <a:t>2</a:t>
            </a:r>
            <a:r>
              <a:rPr lang="zh-CN" altLang="en-US" sz="2400" b="1">
                <a:solidFill>
                  <a:srgbClr val="FF0000"/>
                </a:solidFill>
              </a:rPr>
              <a:t>点</a:t>
            </a:r>
            <a:r>
              <a:rPr lang="en-US" altLang="zh-CN" sz="2400" b="1">
                <a:solidFill>
                  <a:srgbClr val="FF0000"/>
                </a:solidFill>
              </a:rPr>
              <a:t>2</a:t>
            </a:r>
            <a:r>
              <a:rPr lang="zh-CN" altLang="en-US" sz="2400" b="1">
                <a:solidFill>
                  <a:srgbClr val="FF0000"/>
                </a:solidFill>
              </a:rPr>
              <a:t>分启动这个脚本</a:t>
            </a:r>
            <a:endParaRPr lang="zh-CN" altLang="en-US" sz="2400" b="1">
              <a:solidFill>
                <a:srgbClr val="FF0000"/>
              </a:solidFill>
            </a:endParaRPr>
          </a:p>
        </p:txBody>
      </p:sp>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309245" y="392430"/>
            <a:ext cx="309880" cy="368300"/>
          </a:xfrm>
          <a:prstGeom prst="rect">
            <a:avLst/>
          </a:prstGeom>
          <a:noFill/>
        </p:spPr>
        <p:txBody>
          <a:bodyPr wrap="none" rtlCol="0">
            <a:spAutoFit/>
          </a:bodyPr>
          <a:p>
            <a:endParaRPr lang="zh-CN" altLang="en-US"/>
          </a:p>
        </p:txBody>
      </p:sp>
      <p:sp>
        <p:nvSpPr>
          <p:cNvPr id="3" name="文本框 2"/>
          <p:cNvSpPr txBox="1"/>
          <p:nvPr/>
        </p:nvSpPr>
        <p:spPr>
          <a:xfrm>
            <a:off x="247650" y="252730"/>
            <a:ext cx="1503045" cy="460375"/>
          </a:xfrm>
          <a:prstGeom prst="rect">
            <a:avLst/>
          </a:prstGeom>
          <a:noFill/>
        </p:spPr>
        <p:txBody>
          <a:bodyPr wrap="none" rtlCol="0">
            <a:spAutoFit/>
          </a:bodyPr>
          <a:p>
            <a:r>
              <a:rPr lang="en-US" altLang="zh-CN" sz="2400" b="1" u="sng"/>
              <a:t>GZIP</a:t>
            </a:r>
            <a:r>
              <a:rPr lang="zh-CN" altLang="en-US" sz="2400" b="1" u="sng"/>
              <a:t>压缩</a:t>
            </a:r>
            <a:endParaRPr lang="zh-CN" altLang="en-US" sz="2400" b="1" u="sng"/>
          </a:p>
        </p:txBody>
      </p:sp>
      <p:sp>
        <p:nvSpPr>
          <p:cNvPr id="4" name="文本框 3"/>
          <p:cNvSpPr txBox="1"/>
          <p:nvPr/>
        </p:nvSpPr>
        <p:spPr>
          <a:xfrm>
            <a:off x="433070" y="1213485"/>
            <a:ext cx="3924935" cy="460375"/>
          </a:xfrm>
          <a:prstGeom prst="rect">
            <a:avLst/>
          </a:prstGeom>
          <a:noFill/>
        </p:spPr>
        <p:txBody>
          <a:bodyPr wrap="none" rtlCol="0">
            <a:spAutoFit/>
          </a:bodyPr>
          <a:p>
            <a:r>
              <a:rPr lang="en-US" altLang="zh-CN" sz="2400" b="1"/>
              <a:t>.</a:t>
            </a:r>
            <a:r>
              <a:rPr lang="zh-CN" altLang="en-US" sz="2400" b="1"/>
              <a:t>修改配置文件启动压缩功能</a:t>
            </a:r>
            <a:endParaRPr lang="zh-CN" altLang="en-US" sz="2400" b="1"/>
          </a:p>
        </p:txBody>
      </p:sp>
      <p:sp>
        <p:nvSpPr>
          <p:cNvPr id="5" name="文本框 4"/>
          <p:cNvSpPr txBox="1"/>
          <p:nvPr/>
        </p:nvSpPr>
        <p:spPr>
          <a:xfrm>
            <a:off x="432435" y="1674495"/>
            <a:ext cx="10822305" cy="4061460"/>
          </a:xfrm>
          <a:prstGeom prst="rect">
            <a:avLst/>
          </a:prstGeom>
          <a:noFill/>
        </p:spPr>
        <p:txBody>
          <a:bodyPr wrap="square" rtlCol="0" anchor="t">
            <a:spAutoFit/>
          </a:bodyPr>
          <a:p>
            <a:r>
              <a:rPr lang="zh-CN" altLang="en-US" sz="2400" b="1"/>
              <a:t>[root@</a:t>
            </a:r>
            <a:r>
              <a:rPr lang="en-US" altLang="zh-CN" sz="2400" b="1"/>
              <a:t>web1</a:t>
            </a:r>
            <a:r>
              <a:rPr lang="zh-CN" altLang="en-US" sz="2400" b="1"/>
              <a:t> ~]# cat /usr/local/nginx/conf/nginx.conf</a:t>
            </a:r>
            <a:endParaRPr lang="zh-CN" altLang="en-US" sz="2400" b="1"/>
          </a:p>
          <a:p>
            <a:r>
              <a:rPr lang="zh-CN" altLang="en-US" sz="2400" b="1"/>
              <a:t>http {</a:t>
            </a:r>
            <a:endParaRPr lang="zh-CN" altLang="en-US" sz="2400" b="1"/>
          </a:p>
          <a:p>
            <a:r>
              <a:rPr lang="zh-CN" altLang="en-US" sz="2400" b="1"/>
              <a:t>.. ..</a:t>
            </a:r>
            <a:endParaRPr lang="zh-CN" altLang="en-US" sz="2400" b="1"/>
          </a:p>
          <a:p>
            <a:r>
              <a:rPr lang="zh-CN" altLang="en-US" sz="2400" b="1"/>
              <a:t>gzip on;                            </a:t>
            </a:r>
            <a:r>
              <a:rPr lang="en-US" altLang="zh-CN" sz="2400" b="1">
                <a:solidFill>
                  <a:srgbClr val="FF0000"/>
                </a:solidFill>
              </a:rPr>
              <a:t>#</a:t>
            </a:r>
            <a:r>
              <a:rPr lang="zh-CN" altLang="en-US" sz="2400" b="1">
                <a:solidFill>
                  <a:srgbClr val="FF0000"/>
                </a:solidFill>
              </a:rPr>
              <a:t>开启压缩</a:t>
            </a:r>
            <a:endParaRPr lang="zh-CN" altLang="en-US" sz="2400" b="1">
              <a:solidFill>
                <a:srgbClr val="FF0000"/>
              </a:solidFill>
            </a:endParaRPr>
          </a:p>
          <a:p>
            <a:r>
              <a:rPr lang="zh-CN" altLang="en-US" sz="2400" b="1"/>
              <a:t>gzip_min_length 1000;                </a:t>
            </a:r>
            <a:r>
              <a:rPr lang="en-US" altLang="zh-CN" sz="2400" b="1">
                <a:solidFill>
                  <a:srgbClr val="FF0000"/>
                </a:solidFill>
              </a:rPr>
              <a:t>#</a:t>
            </a:r>
            <a:r>
              <a:rPr lang="zh-CN" altLang="en-US" sz="2400" b="1">
                <a:solidFill>
                  <a:srgbClr val="FF0000"/>
                </a:solidFill>
              </a:rPr>
              <a:t>小文件不压缩</a:t>
            </a:r>
            <a:endParaRPr lang="zh-CN" altLang="en-US" sz="2400" b="1">
              <a:solidFill>
                <a:srgbClr val="FF0000"/>
              </a:solidFill>
            </a:endParaRPr>
          </a:p>
          <a:p>
            <a:r>
              <a:rPr lang="zh-CN" altLang="en-US" sz="2400" b="1"/>
              <a:t>gzip_comp_level 4;                </a:t>
            </a:r>
            <a:r>
              <a:rPr lang="en-US" altLang="zh-CN" sz="2400" b="1">
                <a:solidFill>
                  <a:srgbClr val="FF0000"/>
                </a:solidFill>
              </a:rPr>
              <a:t>#</a:t>
            </a:r>
            <a:r>
              <a:rPr lang="zh-CN" altLang="en-US" sz="2400" b="1">
                <a:solidFill>
                  <a:srgbClr val="FF0000"/>
                </a:solidFill>
              </a:rPr>
              <a:t>压缩比率</a:t>
            </a:r>
            <a:endParaRPr lang="zh-CN" altLang="en-US" sz="2400" b="1">
              <a:solidFill>
                <a:srgbClr val="FF0000"/>
              </a:solidFill>
            </a:endParaRPr>
          </a:p>
          <a:p>
            <a:r>
              <a:rPr lang="zh-CN" altLang="en-US" sz="2400" b="1"/>
              <a:t>gzip_types text/plain text/css application/json application/x-javascript text/xml application/xml application/xml+rss text/javascript;</a:t>
            </a:r>
            <a:endParaRPr lang="zh-CN" altLang="en-US" sz="2400" b="1"/>
          </a:p>
          <a:p>
            <a:r>
              <a:rPr lang="zh-CN" altLang="en-US" sz="2400" b="1"/>
              <a:t>                                   </a:t>
            </a:r>
            <a:r>
              <a:rPr lang="zh-CN" altLang="en-US" sz="2400" b="1">
                <a:solidFill>
                  <a:srgbClr val="FF0000"/>
                </a:solidFill>
              </a:rPr>
              <a:t> </a:t>
            </a:r>
            <a:r>
              <a:rPr lang="en-US" altLang="zh-CN" sz="2400" b="1">
                <a:solidFill>
                  <a:srgbClr val="FF0000"/>
                </a:solidFill>
              </a:rPr>
              <a:t>#</a:t>
            </a:r>
            <a:r>
              <a:rPr lang="zh-CN" altLang="en-US" sz="2400" b="1">
                <a:solidFill>
                  <a:srgbClr val="FF0000"/>
                </a:solidFill>
              </a:rPr>
              <a:t>对特定文件压缩，类型参考mime.types</a:t>
            </a:r>
            <a:endParaRPr lang="zh-CN" altLang="en-US" sz="2400" b="1">
              <a:solidFill>
                <a:srgbClr val="FF0000"/>
              </a:solidFill>
            </a:endParaRPr>
          </a:p>
          <a:p>
            <a:r>
              <a:rPr lang="zh-CN" altLang="en-US" sz="2400" b="1"/>
              <a:t>.. ..</a:t>
            </a:r>
            <a:endParaRPr lang="zh-CN" altLang="en-US" sz="2400" b="1"/>
          </a:p>
          <a:p>
            <a:r>
              <a:rPr lang="zh-CN" altLang="en-US"/>
              <a:t>}</a:t>
            </a:r>
            <a:endParaRPr lang="zh-CN" altLang="en-US"/>
          </a:p>
        </p:txBody>
      </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371475" y="376555"/>
            <a:ext cx="2011680" cy="460375"/>
          </a:xfrm>
          <a:prstGeom prst="rect">
            <a:avLst/>
          </a:prstGeom>
          <a:noFill/>
        </p:spPr>
        <p:txBody>
          <a:bodyPr wrap="none" rtlCol="0">
            <a:spAutoFit/>
          </a:bodyPr>
          <a:p>
            <a:r>
              <a:rPr lang="zh-CN" altLang="en-US" sz="2400" b="1" u="sng">
                <a:solidFill>
                  <a:schemeClr val="tx1"/>
                </a:solidFill>
              </a:rPr>
              <a:t>开启文件缓存</a:t>
            </a:r>
            <a:endParaRPr lang="zh-CN" altLang="en-US" sz="2400" b="1" u="sng">
              <a:solidFill>
                <a:schemeClr val="tx1"/>
              </a:solidFill>
            </a:endParaRPr>
          </a:p>
        </p:txBody>
      </p:sp>
      <p:sp>
        <p:nvSpPr>
          <p:cNvPr id="3" name="文本框 2"/>
          <p:cNvSpPr txBox="1"/>
          <p:nvPr/>
        </p:nvSpPr>
        <p:spPr>
          <a:xfrm>
            <a:off x="433070" y="1322070"/>
            <a:ext cx="4889500" cy="460375"/>
          </a:xfrm>
          <a:prstGeom prst="rect">
            <a:avLst/>
          </a:prstGeom>
          <a:noFill/>
        </p:spPr>
        <p:txBody>
          <a:bodyPr wrap="none" rtlCol="0">
            <a:spAutoFit/>
          </a:bodyPr>
          <a:p>
            <a:r>
              <a:rPr lang="en-US" altLang="zh-CN" sz="2400" b="1"/>
              <a:t>.</a:t>
            </a:r>
            <a:r>
              <a:rPr lang="zh-CN" altLang="en-US" sz="2400" b="1"/>
              <a:t>修改</a:t>
            </a:r>
            <a:r>
              <a:rPr lang="en-US" altLang="zh-CN" sz="2400" b="1"/>
              <a:t>nginx</a:t>
            </a:r>
            <a:r>
              <a:rPr lang="zh-CN" altLang="en-US" sz="2400" b="1"/>
              <a:t>配置文件（</a:t>
            </a:r>
            <a:r>
              <a:rPr lang="en-US" altLang="zh-CN" sz="2400" b="1"/>
              <a:t>web1</a:t>
            </a:r>
            <a:r>
              <a:rPr lang="zh-CN" altLang="en-US" sz="2400" b="1"/>
              <a:t>为例</a:t>
            </a:r>
            <a:r>
              <a:rPr lang="zh-CN" altLang="en-US" sz="2400" b="1"/>
              <a:t>）</a:t>
            </a:r>
            <a:endParaRPr lang="zh-CN" altLang="en-US" sz="2400" b="1"/>
          </a:p>
        </p:txBody>
      </p:sp>
      <p:sp>
        <p:nvSpPr>
          <p:cNvPr id="5" name="文本框 4"/>
          <p:cNvSpPr txBox="1"/>
          <p:nvPr/>
        </p:nvSpPr>
        <p:spPr>
          <a:xfrm>
            <a:off x="371475" y="2705100"/>
            <a:ext cx="10989945" cy="2676525"/>
          </a:xfrm>
          <a:prstGeom prst="rect">
            <a:avLst/>
          </a:prstGeom>
          <a:noFill/>
        </p:spPr>
        <p:txBody>
          <a:bodyPr wrap="square" rtlCol="0" anchor="t">
            <a:spAutoFit/>
          </a:bodyPr>
          <a:p>
            <a:r>
              <a:rPr lang="zh-CN" altLang="en-US" sz="2400" b="1"/>
              <a:t>http { </a:t>
            </a:r>
            <a:endParaRPr lang="zh-CN" altLang="en-US" sz="2400" b="1"/>
          </a:p>
          <a:p>
            <a:r>
              <a:rPr lang="zh-CN" altLang="en-US" sz="2400" b="1"/>
              <a:t>open_file_cache          max=2000  inactive=20s; </a:t>
            </a:r>
            <a:r>
              <a:rPr lang="en-US" altLang="zh-CN" sz="2400" b="1">
                <a:solidFill>
                  <a:srgbClr val="FF0000"/>
                </a:solidFill>
              </a:rPr>
              <a:t>#</a:t>
            </a:r>
            <a:r>
              <a:rPr lang="zh-CN" altLang="en-US" sz="2400" b="1">
                <a:solidFill>
                  <a:srgbClr val="FF0000"/>
                </a:solidFill>
                <a:sym typeface="+mn-ea"/>
              </a:rPr>
              <a:t>设置服务器最大缓存2000个文件句柄，关闭20秒内无请求的文件句柄</a:t>
            </a:r>
            <a:endParaRPr lang="zh-CN" altLang="en-US" sz="2400" b="1"/>
          </a:p>
          <a:p>
            <a:r>
              <a:rPr lang="zh-CN" altLang="en-US" sz="2400" b="1"/>
              <a:t>        open_file_cache_valid    60s;  </a:t>
            </a:r>
            <a:r>
              <a:rPr lang="en-US" altLang="zh-CN" sz="2400" b="1">
                <a:solidFill>
                  <a:srgbClr val="FF0000"/>
                </a:solidFill>
              </a:rPr>
              <a:t>#</a:t>
            </a:r>
            <a:r>
              <a:rPr lang="zh-CN" altLang="en-US" sz="2400" b="1">
                <a:solidFill>
                  <a:srgbClr val="FF0000"/>
                </a:solidFill>
                <a:sym typeface="+mn-ea"/>
              </a:rPr>
              <a:t>文件句柄的有效时间是60秒，60秒后过期</a:t>
            </a:r>
            <a:endParaRPr lang="zh-CN" altLang="en-US" sz="2400" b="1"/>
          </a:p>
          <a:p>
            <a:r>
              <a:rPr lang="zh-CN" altLang="en-US" sz="2400" b="1"/>
              <a:t>        open_file_cache_min_uses 5;</a:t>
            </a:r>
            <a:endParaRPr lang="zh-CN" altLang="en-US" sz="2400" b="1"/>
          </a:p>
          <a:p>
            <a:r>
              <a:rPr lang="zh-CN" altLang="en-US" sz="2400" b="1"/>
              <a:t>        open_file_cache_errors   off;  </a:t>
            </a:r>
            <a:r>
              <a:rPr lang="en-US" altLang="zh-CN" sz="2400" b="1">
                <a:solidFill>
                  <a:srgbClr val="FF0000"/>
                </a:solidFill>
              </a:rPr>
              <a:t>#</a:t>
            </a:r>
            <a:r>
              <a:rPr lang="zh-CN" altLang="en-US" sz="2400" b="1">
                <a:solidFill>
                  <a:srgbClr val="FF0000"/>
                </a:solidFill>
                <a:sym typeface="+mn-ea"/>
              </a:rPr>
              <a:t>只有访问次数超过5次会被缓存</a:t>
            </a:r>
            <a:endParaRPr lang="zh-CN" altLang="en-US" sz="2400" b="1">
              <a:solidFill>
                <a:srgbClr val="FF0000"/>
              </a:solidFill>
            </a:endParaRPr>
          </a:p>
          <a:p>
            <a:r>
              <a:rPr lang="zh-CN" altLang="en-US" sz="2400" b="1"/>
              <a:t>} </a:t>
            </a:r>
            <a:endParaRPr lang="zh-CN" altLang="en-US" sz="2400" b="1"/>
          </a:p>
        </p:txBody>
      </p:sp>
      <p:sp>
        <p:nvSpPr>
          <p:cNvPr id="6" name="文本框 5"/>
          <p:cNvSpPr txBox="1"/>
          <p:nvPr/>
        </p:nvSpPr>
        <p:spPr>
          <a:xfrm>
            <a:off x="371475" y="2244725"/>
            <a:ext cx="10067290" cy="460375"/>
          </a:xfrm>
          <a:prstGeom prst="rect">
            <a:avLst/>
          </a:prstGeom>
          <a:noFill/>
        </p:spPr>
        <p:txBody>
          <a:bodyPr wrap="square" rtlCol="0" anchor="t">
            <a:spAutoFit/>
          </a:bodyPr>
          <a:p>
            <a:r>
              <a:rPr lang="zh-CN" altLang="en-US" sz="2400" b="1"/>
              <a:t>[root@proxy ~]# cat /usr/local/nginx/conf/nginx.conf</a:t>
            </a:r>
            <a:endParaRPr lang="zh-CN" altLang="en-US" sz="2400" b="1"/>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74650" y="1370330"/>
            <a:ext cx="5610225" cy="2861310"/>
          </a:xfrm>
          <a:prstGeom prst="rect">
            <a:avLst/>
          </a:prstGeom>
          <a:noFill/>
        </p:spPr>
        <p:txBody>
          <a:bodyPr wrap="square" rtlCol="0">
            <a:spAutoFit/>
          </a:bodyPr>
          <a:p>
            <a:endParaRPr lang="en-US" altLang="zh-CN"/>
          </a:p>
          <a:p>
            <a:endParaRPr lang="en-US" altLang="zh-CN"/>
          </a:p>
          <a:p>
            <a:endParaRPr lang="en-US" altLang="zh-CN"/>
          </a:p>
          <a:p>
            <a:endParaRPr lang="en-US" altLang="zh-CN"/>
          </a:p>
          <a:p>
            <a:r>
              <a:rPr lang="en-US" altLang="zh-CN"/>
              <a:t>zabbix </a:t>
            </a:r>
            <a:endParaRPr lang="en-US" altLang="zh-CN"/>
          </a:p>
          <a:p>
            <a:endParaRPr lang="en-US" altLang="zh-CN"/>
          </a:p>
          <a:p>
            <a:endParaRPr lang="en-US" altLang="zh-CN"/>
          </a:p>
          <a:p>
            <a:endParaRPr lang="en-US" altLang="zh-CN"/>
          </a:p>
          <a:p>
            <a:endParaRPr lang="en-US" altLang="zh-CN"/>
          </a:p>
          <a:p>
            <a:r>
              <a:rPr lang="en-US" altLang="zh-CN"/>
              <a:t> </a:t>
            </a:r>
            <a:endParaRPr lang="en-US" altLang="zh-CN"/>
          </a:p>
        </p:txBody>
      </p:sp>
      <p:cxnSp>
        <p:nvCxnSpPr>
          <p:cNvPr id="3" name="直接箭头连接符 2"/>
          <p:cNvCxnSpPr/>
          <p:nvPr/>
        </p:nvCxnSpPr>
        <p:spPr>
          <a:xfrm flipV="1">
            <a:off x="1472565" y="1752600"/>
            <a:ext cx="1522730" cy="8305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16230" y="288925"/>
            <a:ext cx="4422775" cy="460375"/>
          </a:xfrm>
          <a:prstGeom prst="rect">
            <a:avLst/>
          </a:prstGeom>
          <a:noFill/>
        </p:spPr>
        <p:txBody>
          <a:bodyPr wrap="square" rtlCol="0">
            <a:spAutoFit/>
          </a:bodyPr>
          <a:p>
            <a:r>
              <a:rPr lang="zh-CN" altLang="en-US" sz="2400" b="1" u="heavy">
                <a:solidFill>
                  <a:schemeClr val="tx1"/>
                </a:solidFill>
                <a:uFillTx/>
              </a:rPr>
              <a:t>部署监控服务器</a:t>
            </a:r>
            <a:r>
              <a:rPr lang="en-US" altLang="zh-CN" sz="2400" b="1" u="heavy">
                <a:solidFill>
                  <a:schemeClr val="tx1"/>
                </a:solidFill>
                <a:uFillTx/>
              </a:rPr>
              <a:t>zabbix</a:t>
            </a:r>
            <a:endParaRPr lang="en-US" altLang="zh-CN" sz="2400" b="1" u="heavy">
              <a:solidFill>
                <a:schemeClr val="tx1"/>
              </a:solidFill>
              <a:uFillTx/>
            </a:endParaRPr>
          </a:p>
        </p:txBody>
      </p:sp>
      <p:sp>
        <p:nvSpPr>
          <p:cNvPr id="5" name="文本框 4"/>
          <p:cNvSpPr txBox="1"/>
          <p:nvPr/>
        </p:nvSpPr>
        <p:spPr>
          <a:xfrm>
            <a:off x="217805" y="1178560"/>
            <a:ext cx="4609465" cy="1876425"/>
          </a:xfrm>
          <a:prstGeom prst="rect">
            <a:avLst/>
          </a:prstGeom>
          <a:noFill/>
        </p:spPr>
        <p:txBody>
          <a:bodyPr wrap="square" rtlCol="0">
            <a:spAutoFit/>
          </a:bodyPr>
          <a:p>
            <a:r>
              <a:rPr lang="en-US" altLang="zh-CN" b="1"/>
              <a:t>.</a:t>
            </a:r>
            <a:r>
              <a:rPr lang="zh-CN" altLang="en-US" b="1"/>
              <a:t>部署监控服务器的目的</a:t>
            </a:r>
            <a:endParaRPr lang="zh-CN" altLang="en-US" b="1"/>
          </a:p>
          <a:p>
            <a:r>
              <a:rPr lang="zh-CN" altLang="en-US" b="1"/>
              <a:t> </a:t>
            </a:r>
            <a:r>
              <a:rPr lang="en-US" altLang="zh-CN" sz="1600" b="1"/>
              <a:t>1.</a:t>
            </a:r>
            <a:r>
              <a:rPr lang="zh-CN" altLang="en-US" sz="1600" b="1"/>
              <a:t>随时报告</a:t>
            </a:r>
            <a:r>
              <a:rPr lang="en-US" altLang="zh-CN" sz="1600" b="1"/>
              <a:t>web</a:t>
            </a:r>
            <a:r>
              <a:rPr lang="zh-CN" altLang="en-US" sz="1600" b="1"/>
              <a:t>的运行情况</a:t>
            </a:r>
            <a:endParaRPr lang="zh-CN" altLang="en-US" sz="1600" b="1"/>
          </a:p>
          <a:p>
            <a:r>
              <a:rPr lang="zh-CN" altLang="en-US"/>
              <a:t>    </a:t>
            </a:r>
            <a:r>
              <a:rPr lang="zh-CN" altLang="en-US" sz="1400" b="1"/>
              <a:t>（</a:t>
            </a:r>
            <a:r>
              <a:rPr lang="en-US" altLang="zh-CN" sz="1400" b="1"/>
              <a:t>1</a:t>
            </a:r>
            <a:r>
              <a:rPr lang="zh-CN" altLang="en-US" sz="1400" b="1"/>
              <a:t>）每一部分必须同时被监控</a:t>
            </a:r>
            <a:endParaRPr lang="zh-CN" altLang="en-US" sz="1400" b="1"/>
          </a:p>
          <a:p>
            <a:r>
              <a:rPr lang="en-US" altLang="zh-CN" sz="1400" b="1"/>
              <a:t>    </a:t>
            </a:r>
            <a:r>
              <a:rPr lang="zh-CN" altLang="en-US" sz="1400" b="1"/>
              <a:t>（</a:t>
            </a:r>
            <a:r>
              <a:rPr lang="en-US" altLang="zh-CN" sz="1400" b="1"/>
              <a:t>2</a:t>
            </a:r>
            <a:r>
              <a:rPr lang="zh-CN" altLang="en-US" sz="1400" b="1"/>
              <a:t>）内容包括吞吐量、反应时间、使用效率等</a:t>
            </a:r>
            <a:endParaRPr lang="zh-CN" altLang="en-US" b="1"/>
          </a:p>
          <a:p>
            <a:r>
              <a:rPr lang="en-US" altLang="zh-CN" sz="1600" b="1"/>
              <a:t>2.</a:t>
            </a:r>
            <a:r>
              <a:rPr lang="zh-CN" altLang="en-US" sz="1600" b="1"/>
              <a:t>提前发现问题</a:t>
            </a:r>
            <a:endParaRPr lang="zh-CN" altLang="en-US" sz="1600" b="1"/>
          </a:p>
          <a:p>
            <a:r>
              <a:rPr lang="zh-CN" altLang="en-US"/>
              <a:t>     </a:t>
            </a:r>
            <a:r>
              <a:rPr lang="zh-CN" altLang="en-US" sz="1400" b="1"/>
              <a:t>（</a:t>
            </a:r>
            <a:r>
              <a:rPr lang="en-US" altLang="zh-CN" sz="1400" b="1"/>
              <a:t>1</a:t>
            </a:r>
            <a:r>
              <a:rPr lang="zh-CN" altLang="en-US" sz="1400" b="1"/>
              <a:t>） 进行服务器性能调整前、知道调整的是什么</a:t>
            </a:r>
            <a:r>
              <a:rPr lang="en-US" altLang="zh-CN" sz="1400" b="1"/>
              <a:t>.</a:t>
            </a:r>
            <a:endParaRPr lang="zh-CN" altLang="en-US" sz="1400" b="1"/>
          </a:p>
          <a:p>
            <a:r>
              <a:rPr lang="zh-CN" altLang="en-US" sz="1400" b="1"/>
              <a:t>     （</a:t>
            </a:r>
            <a:r>
              <a:rPr lang="en-US" altLang="zh-CN" sz="1400" b="1"/>
              <a:t>2</a:t>
            </a:r>
            <a:r>
              <a:rPr lang="zh-CN" altLang="en-US" sz="1400" b="1"/>
              <a:t>）找出系统的瓶颈在什么地方</a:t>
            </a:r>
            <a:r>
              <a:rPr lang="en-US" altLang="zh-CN" sz="1400" b="1"/>
              <a:t>.</a:t>
            </a:r>
            <a:endParaRPr lang="en-US" altLang="zh-CN" sz="1400" b="1"/>
          </a:p>
        </p:txBody>
      </p:sp>
      <p:sp>
        <p:nvSpPr>
          <p:cNvPr id="6" name="文本框 5"/>
          <p:cNvSpPr txBox="1"/>
          <p:nvPr/>
        </p:nvSpPr>
        <p:spPr>
          <a:xfrm>
            <a:off x="217805" y="3383915"/>
            <a:ext cx="3733800" cy="1876425"/>
          </a:xfrm>
          <a:prstGeom prst="rect">
            <a:avLst/>
          </a:prstGeom>
          <a:noFill/>
        </p:spPr>
        <p:txBody>
          <a:bodyPr wrap="square" rtlCol="0">
            <a:spAutoFit/>
          </a:bodyPr>
          <a:p>
            <a:r>
              <a:rPr lang="en-US" altLang="zh-CN" b="1"/>
              <a:t>.</a:t>
            </a:r>
            <a:r>
              <a:rPr lang="zh-CN" altLang="en-US" b="1"/>
              <a:t>监控的资源类别</a:t>
            </a:r>
            <a:endParaRPr lang="zh-CN" altLang="en-US" b="1"/>
          </a:p>
          <a:p>
            <a:r>
              <a:rPr lang="zh-CN" altLang="en-US"/>
              <a:t> </a:t>
            </a:r>
            <a:r>
              <a:rPr lang="en-US" altLang="zh-CN" sz="1600" b="1"/>
              <a:t>1.</a:t>
            </a:r>
            <a:r>
              <a:rPr lang="zh-CN" altLang="en-US" sz="1600" b="1"/>
              <a:t>公开的数据</a:t>
            </a:r>
            <a:endParaRPr lang="zh-CN" altLang="en-US" sz="1600" b="1"/>
          </a:p>
          <a:p>
            <a:r>
              <a:rPr lang="zh-CN" altLang="en-US"/>
              <a:t>     </a:t>
            </a:r>
            <a:r>
              <a:rPr lang="en-US" altLang="zh-CN" sz="1400" b="1"/>
              <a:t>(1)web</a:t>
            </a:r>
            <a:r>
              <a:rPr lang="zh-CN" altLang="en-US" sz="1400" b="1"/>
              <a:t>、</a:t>
            </a:r>
            <a:r>
              <a:rPr lang="en-US" altLang="zh-CN" sz="1400" b="1"/>
              <a:t>ftp</a:t>
            </a:r>
            <a:r>
              <a:rPr lang="zh-CN" altLang="en-US" sz="1400" b="1"/>
              <a:t>、</a:t>
            </a:r>
            <a:r>
              <a:rPr lang="en-US" altLang="zh-CN" sz="1400" b="1"/>
              <a:t>ssh.</a:t>
            </a:r>
            <a:endParaRPr lang="en-US" altLang="zh-CN" sz="1400" b="1"/>
          </a:p>
          <a:p>
            <a:r>
              <a:rPr lang="en-US" altLang="zh-CN" sz="1400" b="1"/>
              <a:t>     </a:t>
            </a:r>
            <a:r>
              <a:rPr lang="zh-CN" altLang="en-US" sz="1400" b="1"/>
              <a:t>（</a:t>
            </a:r>
            <a:r>
              <a:rPr lang="en-US" altLang="zh-CN" sz="1400" b="1"/>
              <a:t>2</a:t>
            </a:r>
            <a:r>
              <a:rPr lang="zh-CN" altLang="en-US" sz="1400" b="1"/>
              <a:t>）</a:t>
            </a:r>
            <a:r>
              <a:rPr lang="en-US" altLang="zh-CN" sz="1400" b="1"/>
              <a:t>tcp</a:t>
            </a:r>
            <a:r>
              <a:rPr lang="zh-CN" altLang="en-US" sz="1400" b="1"/>
              <a:t>、</a:t>
            </a:r>
            <a:r>
              <a:rPr lang="en-US" altLang="zh-CN" sz="1400" b="1"/>
              <a:t>udp</a:t>
            </a:r>
            <a:r>
              <a:rPr lang="zh-CN" altLang="en-US" sz="1400" b="1"/>
              <a:t>端口</a:t>
            </a:r>
            <a:r>
              <a:rPr lang="en-US" altLang="zh-CN" sz="1400" b="1"/>
              <a:t>.</a:t>
            </a:r>
            <a:endParaRPr lang="zh-CN" altLang="en-US" sz="1400" b="1"/>
          </a:p>
          <a:p>
            <a:r>
              <a:rPr lang="en-US" altLang="zh-CN" sz="1600" b="1"/>
              <a:t> 2.</a:t>
            </a:r>
            <a:r>
              <a:rPr lang="zh-CN" altLang="en-US" sz="1600" b="1"/>
              <a:t>私有数据</a:t>
            </a:r>
            <a:endParaRPr lang="zh-CN" altLang="en-US"/>
          </a:p>
          <a:p>
            <a:r>
              <a:rPr lang="zh-CN" altLang="en-US"/>
              <a:t> </a:t>
            </a:r>
            <a:r>
              <a:rPr lang="zh-CN" altLang="en-US" sz="1400" b="1"/>
              <a:t>（</a:t>
            </a:r>
            <a:r>
              <a:rPr lang="en-US" altLang="zh-CN" sz="1400" b="1"/>
              <a:t>1</a:t>
            </a:r>
            <a:r>
              <a:rPr lang="zh-CN" altLang="en-US" sz="1400" b="1"/>
              <a:t>）</a:t>
            </a:r>
            <a:r>
              <a:rPr lang="en-US" altLang="zh-CN" sz="1400" b="1"/>
              <a:t>cpu</a:t>
            </a:r>
            <a:r>
              <a:rPr lang="zh-CN" altLang="en-US" sz="1400" b="1"/>
              <a:t>、内存、磁盘、网卡流量等信息</a:t>
            </a:r>
            <a:r>
              <a:rPr lang="en-US" altLang="zh-CN" sz="1400" b="1"/>
              <a:t>.</a:t>
            </a:r>
            <a:endParaRPr lang="zh-CN" altLang="en-US" sz="1400" b="1"/>
          </a:p>
          <a:p>
            <a:r>
              <a:rPr lang="zh-CN" altLang="en-US" sz="1400" b="1"/>
              <a:t>   （</a:t>
            </a:r>
            <a:r>
              <a:rPr lang="en-US" altLang="zh-CN" sz="1400" b="1"/>
              <a:t>2</a:t>
            </a:r>
            <a:r>
              <a:rPr lang="zh-CN" altLang="en-US" sz="1400" b="1"/>
              <a:t>）用户、进程等运行信息</a:t>
            </a:r>
            <a:r>
              <a:rPr lang="en-US" altLang="zh-CN" sz="1400" b="1"/>
              <a:t>.</a:t>
            </a:r>
            <a:endParaRPr lang="en-US" altLang="zh-CN" sz="1400" b="1"/>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100000">
              <a:srgbClr val="B3CED5"/>
            </a:gs>
            <a:gs pos="0">
              <a:srgbClr val="DDE3D8"/>
            </a:gs>
          </a:gsLst>
          <a:lin scaled="1"/>
        </a:gradFill>
        <a:effectLst/>
      </p:bgPr>
    </p:bg>
    <p:spTree>
      <p:nvGrpSpPr>
        <p:cNvPr id="1" name=""/>
        <p:cNvGrpSpPr/>
        <p:nvPr/>
      </p:nvGrpSpPr>
      <p:grpSpPr/>
      <p:sp>
        <p:nvSpPr>
          <p:cNvPr id="23" name="流程图: 终止 22"/>
          <p:cNvSpPr/>
          <p:nvPr/>
        </p:nvSpPr>
        <p:spPr>
          <a:xfrm rot="16200000">
            <a:off x="2428875" y="2506980"/>
            <a:ext cx="2841625" cy="1126490"/>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流程图: 终止 19"/>
          <p:cNvSpPr/>
          <p:nvPr/>
        </p:nvSpPr>
        <p:spPr>
          <a:xfrm rot="5400000">
            <a:off x="4383405" y="2115185"/>
            <a:ext cx="3950970" cy="1910080"/>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流程图: 可选过程 17"/>
          <p:cNvSpPr/>
          <p:nvPr/>
        </p:nvSpPr>
        <p:spPr>
          <a:xfrm rot="5400000">
            <a:off x="8057515" y="1924685"/>
            <a:ext cx="3325495" cy="2239645"/>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121285" y="445770"/>
            <a:ext cx="4840605" cy="460375"/>
          </a:xfrm>
          <a:prstGeom prst="rect">
            <a:avLst/>
          </a:prstGeom>
          <a:noFill/>
        </p:spPr>
        <p:txBody>
          <a:bodyPr wrap="none" rtlCol="0">
            <a:spAutoFit/>
          </a:bodyPr>
          <a:p>
            <a:r>
              <a:rPr lang="zh-CN" altLang="en-US" sz="2400" b="1" u="sng"/>
              <a:t>拓扑图（以</a:t>
            </a:r>
            <a:r>
              <a:rPr lang="en-US" altLang="zh-CN" sz="2400" b="1" u="sng"/>
              <a:t>192.168.2.0</a:t>
            </a:r>
            <a:r>
              <a:rPr lang="zh-CN" altLang="en-US" sz="2400" b="1" u="sng"/>
              <a:t>网段实验</a:t>
            </a:r>
            <a:r>
              <a:rPr lang="zh-CN" altLang="en-US" sz="2400" b="1" u="sng"/>
              <a:t>）</a:t>
            </a:r>
            <a:endParaRPr lang="zh-CN" altLang="en-US" sz="2400" b="1" u="sng"/>
          </a:p>
        </p:txBody>
      </p:sp>
      <p:pic>
        <p:nvPicPr>
          <p:cNvPr id="3" name="图片 2" descr="453252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50520" y="2507615"/>
            <a:ext cx="766445" cy="766445"/>
          </a:xfrm>
          <a:prstGeom prst="rect">
            <a:avLst/>
          </a:prstGeom>
        </p:spPr>
      </p:pic>
      <p:pic>
        <p:nvPicPr>
          <p:cNvPr id="4" name="图片 3" descr="2020715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3435" y="2571115"/>
            <a:ext cx="680720" cy="680720"/>
          </a:xfrm>
          <a:prstGeom prst="rect">
            <a:avLst/>
          </a:prstGeom>
        </p:spPr>
      </p:pic>
      <p:pic>
        <p:nvPicPr>
          <p:cNvPr id="5" name="图片 4" descr="20153758"/>
          <p:cNvPicPr>
            <a:picLocks noChangeAspect="1"/>
          </p:cNvPicPr>
          <p:nvPr/>
        </p:nvPicPr>
        <p:blipFill>
          <a:blip r:embed="rId5"/>
          <a:stretch>
            <a:fillRect/>
          </a:stretch>
        </p:blipFill>
        <p:spPr>
          <a:xfrm>
            <a:off x="3479800" y="1967865"/>
            <a:ext cx="667385" cy="667385"/>
          </a:xfrm>
          <a:prstGeom prst="rect">
            <a:avLst/>
          </a:prstGeom>
        </p:spPr>
      </p:pic>
      <p:pic>
        <p:nvPicPr>
          <p:cNvPr id="6" name="图片 5" descr="20153758"/>
          <p:cNvPicPr>
            <a:picLocks noChangeAspect="1"/>
          </p:cNvPicPr>
          <p:nvPr/>
        </p:nvPicPr>
        <p:blipFill>
          <a:blip r:embed="rId5"/>
          <a:stretch>
            <a:fillRect/>
          </a:stretch>
        </p:blipFill>
        <p:spPr>
          <a:xfrm>
            <a:off x="3602990" y="3201670"/>
            <a:ext cx="677545" cy="677545"/>
          </a:xfrm>
          <a:prstGeom prst="rect">
            <a:avLst/>
          </a:prstGeom>
        </p:spPr>
      </p:pic>
      <p:pic>
        <p:nvPicPr>
          <p:cNvPr id="7" name="图片 6" descr="2026356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2335" y="1403350"/>
            <a:ext cx="571500" cy="571500"/>
          </a:xfrm>
          <a:prstGeom prst="rect">
            <a:avLst/>
          </a:prstGeom>
        </p:spPr>
      </p:pic>
      <p:pic>
        <p:nvPicPr>
          <p:cNvPr id="8" name="图片 7" descr="2026356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2335" y="2673350"/>
            <a:ext cx="578485" cy="578485"/>
          </a:xfrm>
          <a:prstGeom prst="rect">
            <a:avLst/>
          </a:prstGeom>
        </p:spPr>
      </p:pic>
      <p:pic>
        <p:nvPicPr>
          <p:cNvPr id="9" name="图片 8" descr="2026356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9320" y="3829050"/>
            <a:ext cx="571500" cy="571500"/>
          </a:xfrm>
          <a:prstGeom prst="rect">
            <a:avLst/>
          </a:prstGeom>
        </p:spPr>
      </p:pic>
      <p:pic>
        <p:nvPicPr>
          <p:cNvPr id="10" name="图片 9" descr="2025769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34195" y="1508760"/>
            <a:ext cx="572770" cy="572770"/>
          </a:xfrm>
          <a:prstGeom prst="rect">
            <a:avLst/>
          </a:prstGeom>
        </p:spPr>
      </p:pic>
      <p:pic>
        <p:nvPicPr>
          <p:cNvPr id="11" name="图片 10" descr="2025769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0860" y="2029460"/>
            <a:ext cx="586105" cy="586105"/>
          </a:xfrm>
          <a:prstGeom prst="rect">
            <a:avLst/>
          </a:prstGeom>
        </p:spPr>
      </p:pic>
      <p:pic>
        <p:nvPicPr>
          <p:cNvPr id="12" name="图片 11" descr="2025769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11665" y="2679065"/>
            <a:ext cx="572770" cy="572770"/>
          </a:xfrm>
          <a:prstGeom prst="rect">
            <a:avLst/>
          </a:prstGeom>
        </p:spPr>
      </p:pic>
      <p:pic>
        <p:nvPicPr>
          <p:cNvPr id="13" name="图片 12" descr="2025769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11665" y="3370580"/>
            <a:ext cx="614680" cy="614680"/>
          </a:xfrm>
          <a:prstGeom prst="rect">
            <a:avLst/>
          </a:prstGeom>
        </p:spPr>
      </p:pic>
      <p:pic>
        <p:nvPicPr>
          <p:cNvPr id="14" name="图片 13" descr="2025769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50400" y="4102100"/>
            <a:ext cx="554990" cy="554990"/>
          </a:xfrm>
          <a:prstGeom prst="rect">
            <a:avLst/>
          </a:prstGeom>
        </p:spPr>
      </p:pic>
      <p:pic>
        <p:nvPicPr>
          <p:cNvPr id="15" name="图片 14" descr="4523786"/>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29120" y="5943600"/>
            <a:ext cx="914400" cy="914400"/>
          </a:xfrm>
          <a:prstGeom prst="rect">
            <a:avLst/>
          </a:prstGeom>
        </p:spPr>
      </p:pic>
      <p:pic>
        <p:nvPicPr>
          <p:cNvPr id="17" name="图片 16" descr="2025769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9525" y="2628900"/>
            <a:ext cx="572770" cy="572770"/>
          </a:xfrm>
          <a:prstGeom prst="rect">
            <a:avLst/>
          </a:prstGeom>
        </p:spPr>
      </p:pic>
      <p:pic>
        <p:nvPicPr>
          <p:cNvPr id="19" name="图片 18" descr="2025769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41105" y="2797810"/>
            <a:ext cx="493395" cy="493395"/>
          </a:xfrm>
          <a:prstGeom prst="rect">
            <a:avLst/>
          </a:prstGeom>
        </p:spPr>
      </p:pic>
      <p:pic>
        <p:nvPicPr>
          <p:cNvPr id="21" name="图片 20" descr="19983587"/>
          <p:cNvPicPr>
            <a:picLocks noChangeAspect="1"/>
          </p:cNvPicPr>
          <p:nvPr/>
        </p:nvPicPr>
        <p:blipFill>
          <a:blip r:embed="rId12"/>
          <a:stretch>
            <a:fillRect/>
          </a:stretch>
        </p:blipFill>
        <p:spPr>
          <a:xfrm>
            <a:off x="7390765" y="2507615"/>
            <a:ext cx="970280" cy="970280"/>
          </a:xfrm>
          <a:prstGeom prst="rect">
            <a:avLst/>
          </a:prstGeom>
        </p:spPr>
      </p:pic>
      <p:pic>
        <p:nvPicPr>
          <p:cNvPr id="22" name="图片 21" descr="19983587"/>
          <p:cNvPicPr>
            <a:picLocks noChangeAspect="1"/>
          </p:cNvPicPr>
          <p:nvPr/>
        </p:nvPicPr>
        <p:blipFill>
          <a:blip r:embed="rId12"/>
          <a:stretch>
            <a:fillRect/>
          </a:stretch>
        </p:blipFill>
        <p:spPr>
          <a:xfrm>
            <a:off x="4436745" y="2615565"/>
            <a:ext cx="914400" cy="914400"/>
          </a:xfrm>
          <a:prstGeom prst="rect">
            <a:avLst/>
          </a:prstGeom>
        </p:spPr>
      </p:pic>
      <p:pic>
        <p:nvPicPr>
          <p:cNvPr id="24" name="图片 23" descr="19983587"/>
          <p:cNvPicPr>
            <a:picLocks noChangeAspect="1"/>
          </p:cNvPicPr>
          <p:nvPr/>
        </p:nvPicPr>
        <p:blipFill>
          <a:blip r:embed="rId12"/>
          <a:stretch>
            <a:fillRect/>
          </a:stretch>
        </p:blipFill>
        <p:spPr>
          <a:xfrm>
            <a:off x="2881630" y="2507615"/>
            <a:ext cx="405130" cy="676910"/>
          </a:xfrm>
          <a:prstGeom prst="rect">
            <a:avLst/>
          </a:prstGeom>
        </p:spPr>
      </p:pic>
      <p:pic>
        <p:nvPicPr>
          <p:cNvPr id="25" name="图片 24" descr="19983587"/>
          <p:cNvPicPr>
            <a:picLocks noChangeAspect="1"/>
          </p:cNvPicPr>
          <p:nvPr/>
        </p:nvPicPr>
        <p:blipFill>
          <a:blip r:embed="rId12"/>
          <a:stretch>
            <a:fillRect/>
          </a:stretch>
        </p:blipFill>
        <p:spPr>
          <a:xfrm>
            <a:off x="1116965" y="2635250"/>
            <a:ext cx="1010285" cy="615315"/>
          </a:xfrm>
          <a:prstGeom prst="rect">
            <a:avLst/>
          </a:prstGeom>
        </p:spPr>
      </p:pic>
      <p:sp>
        <p:nvSpPr>
          <p:cNvPr id="26" name="文本框 25"/>
          <p:cNvSpPr txBox="1"/>
          <p:nvPr/>
        </p:nvSpPr>
        <p:spPr>
          <a:xfrm>
            <a:off x="121285" y="3733800"/>
            <a:ext cx="868680" cy="368300"/>
          </a:xfrm>
          <a:prstGeom prst="rect">
            <a:avLst/>
          </a:prstGeom>
          <a:noFill/>
        </p:spPr>
        <p:txBody>
          <a:bodyPr wrap="none" rtlCol="0">
            <a:spAutoFit/>
          </a:bodyPr>
          <a:p>
            <a:r>
              <a:rPr lang="zh-CN" altLang="en-US"/>
              <a:t>客户端</a:t>
            </a:r>
            <a:endParaRPr lang="zh-CN" altLang="en-US"/>
          </a:p>
        </p:txBody>
      </p:sp>
      <p:sp>
        <p:nvSpPr>
          <p:cNvPr id="27" name="文本框 26"/>
          <p:cNvSpPr txBox="1"/>
          <p:nvPr/>
        </p:nvSpPr>
        <p:spPr>
          <a:xfrm>
            <a:off x="1508760" y="3355975"/>
            <a:ext cx="1255395" cy="368300"/>
          </a:xfrm>
          <a:prstGeom prst="rect">
            <a:avLst/>
          </a:prstGeom>
          <a:noFill/>
        </p:spPr>
        <p:txBody>
          <a:bodyPr wrap="square" rtlCol="0">
            <a:spAutoFit/>
          </a:bodyPr>
          <a:p>
            <a:r>
              <a:rPr lang="en-US" altLang="zh-CN"/>
              <a:t>dns</a:t>
            </a:r>
            <a:r>
              <a:rPr lang="zh-CN" altLang="en-US"/>
              <a:t>服务器</a:t>
            </a:r>
            <a:endParaRPr lang="zh-CN" altLang="en-US"/>
          </a:p>
        </p:txBody>
      </p:sp>
      <p:sp>
        <p:nvSpPr>
          <p:cNvPr id="28" name="文本框 27"/>
          <p:cNvSpPr txBox="1"/>
          <p:nvPr/>
        </p:nvSpPr>
        <p:spPr>
          <a:xfrm>
            <a:off x="3023870" y="4879975"/>
            <a:ext cx="2581910" cy="521970"/>
          </a:xfrm>
          <a:prstGeom prst="rect">
            <a:avLst/>
          </a:prstGeom>
          <a:noFill/>
        </p:spPr>
        <p:txBody>
          <a:bodyPr wrap="square" rtlCol="0">
            <a:spAutoFit/>
          </a:bodyPr>
          <a:p>
            <a:r>
              <a:rPr lang="en-US" altLang="zh-CN" sz="1400" b="1"/>
              <a:t>haproxy</a:t>
            </a:r>
            <a:r>
              <a:rPr lang="zh-CN" altLang="en-US" sz="1400" b="1"/>
              <a:t>、</a:t>
            </a:r>
            <a:r>
              <a:rPr lang="en-US" altLang="zh-CN" sz="1400" b="1"/>
              <a:t>keepalived</a:t>
            </a:r>
            <a:r>
              <a:rPr lang="zh-CN" altLang="en-US" sz="1400" b="1"/>
              <a:t>代理服务器</a:t>
            </a:r>
            <a:endParaRPr lang="zh-CN" altLang="en-US" sz="1400" b="1"/>
          </a:p>
        </p:txBody>
      </p:sp>
      <p:sp>
        <p:nvSpPr>
          <p:cNvPr id="29" name="文本框 28"/>
          <p:cNvSpPr txBox="1"/>
          <p:nvPr/>
        </p:nvSpPr>
        <p:spPr>
          <a:xfrm>
            <a:off x="6752590" y="5473700"/>
            <a:ext cx="1588770" cy="368300"/>
          </a:xfrm>
          <a:prstGeom prst="rect">
            <a:avLst/>
          </a:prstGeom>
          <a:noFill/>
        </p:spPr>
        <p:txBody>
          <a:bodyPr wrap="square" rtlCol="0">
            <a:spAutoFit/>
          </a:bodyPr>
          <a:p>
            <a:r>
              <a:rPr lang="en-US" altLang="zh-CN"/>
              <a:t>web</a:t>
            </a:r>
            <a:r>
              <a:rPr lang="zh-CN" altLang="en-US"/>
              <a:t>集群</a:t>
            </a:r>
            <a:endParaRPr lang="zh-CN" altLang="en-US"/>
          </a:p>
        </p:txBody>
      </p:sp>
      <p:sp>
        <p:nvSpPr>
          <p:cNvPr id="30" name="文本框 29"/>
          <p:cNvSpPr txBox="1"/>
          <p:nvPr/>
        </p:nvSpPr>
        <p:spPr>
          <a:xfrm>
            <a:off x="9707880" y="5462270"/>
            <a:ext cx="1807210" cy="368300"/>
          </a:xfrm>
          <a:prstGeom prst="rect">
            <a:avLst/>
          </a:prstGeom>
          <a:noFill/>
        </p:spPr>
        <p:txBody>
          <a:bodyPr wrap="square" rtlCol="0">
            <a:spAutoFit/>
          </a:bodyPr>
          <a:p>
            <a:r>
              <a:rPr lang="en-US" altLang="zh-CN"/>
              <a:t>ceph</a:t>
            </a:r>
            <a:r>
              <a:rPr lang="zh-CN" altLang="en-US"/>
              <a:t>集群</a:t>
            </a:r>
            <a:endParaRPr lang="zh-CN" altLang="en-US"/>
          </a:p>
        </p:txBody>
      </p:sp>
      <p:sp>
        <p:nvSpPr>
          <p:cNvPr id="31" name="文本框 30"/>
          <p:cNvSpPr txBox="1"/>
          <p:nvPr/>
        </p:nvSpPr>
        <p:spPr>
          <a:xfrm>
            <a:off x="8096885" y="6388100"/>
            <a:ext cx="2458720" cy="368300"/>
          </a:xfrm>
          <a:prstGeom prst="rect">
            <a:avLst/>
          </a:prstGeom>
          <a:noFill/>
        </p:spPr>
        <p:txBody>
          <a:bodyPr wrap="square" rtlCol="0">
            <a:spAutoFit/>
          </a:bodyPr>
          <a:p>
            <a:r>
              <a:rPr lang="en-US" altLang="zh-CN"/>
              <a:t>mysql</a:t>
            </a:r>
            <a:r>
              <a:rPr lang="zh-CN" altLang="en-US"/>
              <a:t>数据库</a:t>
            </a:r>
            <a:endParaRPr lang="zh-CN" altLang="en-US"/>
          </a:p>
        </p:txBody>
      </p:sp>
      <p:sp>
        <p:nvSpPr>
          <p:cNvPr id="32" name="文本框 31"/>
          <p:cNvSpPr txBox="1"/>
          <p:nvPr/>
        </p:nvSpPr>
        <p:spPr>
          <a:xfrm>
            <a:off x="635" y="4147820"/>
            <a:ext cx="1762760" cy="306705"/>
          </a:xfrm>
          <a:prstGeom prst="rect">
            <a:avLst/>
          </a:prstGeom>
          <a:noFill/>
        </p:spPr>
        <p:txBody>
          <a:bodyPr wrap="square" rtlCol="0">
            <a:spAutoFit/>
          </a:bodyPr>
          <a:p>
            <a:r>
              <a:rPr lang="en-US" altLang="zh-CN" sz="1400" b="1">
                <a:solidFill>
                  <a:srgbClr val="FF0000"/>
                </a:solidFill>
              </a:rPr>
              <a:t>192.168.2.254</a:t>
            </a:r>
            <a:endParaRPr lang="en-US" altLang="zh-CN" sz="1400" b="1">
              <a:solidFill>
                <a:srgbClr val="FF0000"/>
              </a:solidFill>
            </a:endParaRPr>
          </a:p>
        </p:txBody>
      </p:sp>
      <p:sp>
        <p:nvSpPr>
          <p:cNvPr id="37" name="文本框 36"/>
          <p:cNvSpPr txBox="1"/>
          <p:nvPr/>
        </p:nvSpPr>
        <p:spPr>
          <a:xfrm>
            <a:off x="1508760" y="3879215"/>
            <a:ext cx="1976755" cy="306705"/>
          </a:xfrm>
          <a:prstGeom prst="rect">
            <a:avLst/>
          </a:prstGeom>
          <a:noFill/>
        </p:spPr>
        <p:txBody>
          <a:bodyPr wrap="square" rtlCol="0" anchor="t">
            <a:spAutoFit/>
          </a:bodyPr>
          <a:p>
            <a:r>
              <a:rPr lang="en-US" altLang="zh-CN" sz="1400" b="1">
                <a:solidFill>
                  <a:srgbClr val="FF0000"/>
                </a:solidFill>
                <a:sym typeface="+mn-ea"/>
              </a:rPr>
              <a:t>eth0:192.168.2.5</a:t>
            </a:r>
            <a:endParaRPr lang="zh-CN" altLang="en-US" sz="1400"/>
          </a:p>
        </p:txBody>
      </p:sp>
      <p:sp>
        <p:nvSpPr>
          <p:cNvPr id="38" name="文本框 37"/>
          <p:cNvSpPr txBox="1"/>
          <p:nvPr/>
        </p:nvSpPr>
        <p:spPr>
          <a:xfrm>
            <a:off x="1508760" y="4147820"/>
            <a:ext cx="2093595" cy="306705"/>
          </a:xfrm>
          <a:prstGeom prst="rect">
            <a:avLst/>
          </a:prstGeom>
          <a:noFill/>
        </p:spPr>
        <p:txBody>
          <a:bodyPr wrap="square" rtlCol="0" anchor="t">
            <a:spAutoFit/>
          </a:bodyPr>
          <a:p>
            <a:r>
              <a:rPr lang="en-US" altLang="zh-CN" sz="1400" b="1">
                <a:solidFill>
                  <a:srgbClr val="FF0000"/>
                </a:solidFill>
                <a:sym typeface="+mn-ea"/>
              </a:rPr>
              <a:t>eth1:192.168.4.6</a:t>
            </a:r>
            <a:endParaRPr lang="zh-CN" altLang="en-US" sz="1400"/>
          </a:p>
        </p:txBody>
      </p:sp>
      <p:sp>
        <p:nvSpPr>
          <p:cNvPr id="39" name="文本框 38"/>
          <p:cNvSpPr txBox="1"/>
          <p:nvPr/>
        </p:nvSpPr>
        <p:spPr>
          <a:xfrm>
            <a:off x="3037840" y="4573905"/>
            <a:ext cx="2738120" cy="306705"/>
          </a:xfrm>
          <a:prstGeom prst="rect">
            <a:avLst/>
          </a:prstGeom>
          <a:noFill/>
        </p:spPr>
        <p:txBody>
          <a:bodyPr wrap="square" rtlCol="0" anchor="t">
            <a:spAutoFit/>
          </a:bodyPr>
          <a:p>
            <a:r>
              <a:rPr lang="en-US" altLang="zh-CN" sz="1400" b="1">
                <a:solidFill>
                  <a:srgbClr val="FF0000"/>
                </a:solidFill>
                <a:sym typeface="+mn-ea"/>
              </a:rPr>
              <a:t>eth0:192.168.4.5</a:t>
            </a:r>
            <a:endParaRPr lang="zh-CN" altLang="en-US" sz="1400"/>
          </a:p>
        </p:txBody>
      </p:sp>
      <p:sp>
        <p:nvSpPr>
          <p:cNvPr id="40" name="文本框 39"/>
          <p:cNvSpPr txBox="1"/>
          <p:nvPr/>
        </p:nvSpPr>
        <p:spPr>
          <a:xfrm>
            <a:off x="3037840" y="4267200"/>
            <a:ext cx="2081530" cy="306705"/>
          </a:xfrm>
          <a:prstGeom prst="rect">
            <a:avLst/>
          </a:prstGeom>
          <a:noFill/>
        </p:spPr>
        <p:txBody>
          <a:bodyPr wrap="square" rtlCol="0" anchor="t">
            <a:spAutoFit/>
          </a:bodyPr>
          <a:p>
            <a:r>
              <a:rPr lang="en-US" altLang="zh-CN" sz="1400" b="1">
                <a:solidFill>
                  <a:srgbClr val="FF0000"/>
                </a:solidFill>
                <a:sym typeface="+mn-ea"/>
              </a:rPr>
              <a:t>eth1:192.168.2.6</a:t>
            </a:r>
            <a:endParaRPr lang="zh-CN" altLang="en-US" sz="1400"/>
          </a:p>
        </p:txBody>
      </p:sp>
      <p:sp>
        <p:nvSpPr>
          <p:cNvPr id="41" name="文本框 40"/>
          <p:cNvSpPr txBox="1"/>
          <p:nvPr/>
        </p:nvSpPr>
        <p:spPr>
          <a:xfrm>
            <a:off x="3602990" y="1025525"/>
            <a:ext cx="2172970" cy="306705"/>
          </a:xfrm>
          <a:prstGeom prst="rect">
            <a:avLst/>
          </a:prstGeom>
          <a:noFill/>
        </p:spPr>
        <p:txBody>
          <a:bodyPr wrap="square" rtlCol="0" anchor="t">
            <a:spAutoFit/>
          </a:bodyPr>
          <a:p>
            <a:r>
              <a:rPr lang="en-US" altLang="zh-CN" sz="1400" b="1">
                <a:solidFill>
                  <a:srgbClr val="FF0000"/>
                </a:solidFill>
                <a:sym typeface="+mn-ea"/>
              </a:rPr>
              <a:t>eth0:192.168.4.7</a:t>
            </a:r>
            <a:endParaRPr lang="zh-CN" altLang="en-US" sz="1400"/>
          </a:p>
        </p:txBody>
      </p:sp>
      <p:sp>
        <p:nvSpPr>
          <p:cNvPr id="42" name="文本框 41"/>
          <p:cNvSpPr txBox="1"/>
          <p:nvPr/>
        </p:nvSpPr>
        <p:spPr>
          <a:xfrm>
            <a:off x="3603625" y="1393825"/>
            <a:ext cx="1941195" cy="306705"/>
          </a:xfrm>
          <a:prstGeom prst="rect">
            <a:avLst/>
          </a:prstGeom>
          <a:noFill/>
        </p:spPr>
        <p:txBody>
          <a:bodyPr wrap="square" rtlCol="0" anchor="t">
            <a:spAutoFit/>
          </a:bodyPr>
          <a:p>
            <a:r>
              <a:rPr lang="en-US" altLang="zh-CN" sz="1400" b="1">
                <a:solidFill>
                  <a:srgbClr val="FF0000"/>
                </a:solidFill>
                <a:sym typeface="+mn-ea"/>
              </a:rPr>
              <a:t>eth1:192.168.2.7</a:t>
            </a:r>
            <a:endParaRPr lang="zh-CN" altLang="en-US" sz="1400"/>
          </a:p>
        </p:txBody>
      </p:sp>
      <p:sp>
        <p:nvSpPr>
          <p:cNvPr id="43" name="文本框 42"/>
          <p:cNvSpPr txBox="1"/>
          <p:nvPr/>
        </p:nvSpPr>
        <p:spPr>
          <a:xfrm>
            <a:off x="5471795" y="2081530"/>
            <a:ext cx="3213100" cy="306705"/>
          </a:xfrm>
          <a:prstGeom prst="rect">
            <a:avLst/>
          </a:prstGeom>
          <a:noFill/>
        </p:spPr>
        <p:txBody>
          <a:bodyPr wrap="square" rtlCol="0" anchor="t">
            <a:spAutoFit/>
          </a:bodyPr>
          <a:p>
            <a:r>
              <a:rPr lang="en-US" altLang="zh-CN" sz="1400" b="1">
                <a:solidFill>
                  <a:srgbClr val="FF0000"/>
                </a:solidFill>
                <a:sym typeface="+mn-ea"/>
              </a:rPr>
              <a:t>eth1:192.168.2.11</a:t>
            </a:r>
            <a:endParaRPr lang="en-US" altLang="zh-CN" sz="1400" b="1">
              <a:solidFill>
                <a:srgbClr val="FF0000"/>
              </a:solidFill>
              <a:sym typeface="+mn-ea"/>
            </a:endParaRPr>
          </a:p>
        </p:txBody>
      </p:sp>
      <p:sp>
        <p:nvSpPr>
          <p:cNvPr id="44" name="文本框 43"/>
          <p:cNvSpPr txBox="1"/>
          <p:nvPr/>
        </p:nvSpPr>
        <p:spPr>
          <a:xfrm>
            <a:off x="5471795" y="3355975"/>
            <a:ext cx="3684270" cy="306705"/>
          </a:xfrm>
          <a:prstGeom prst="rect">
            <a:avLst/>
          </a:prstGeom>
          <a:noFill/>
        </p:spPr>
        <p:txBody>
          <a:bodyPr wrap="square" rtlCol="0" anchor="t">
            <a:spAutoFit/>
          </a:bodyPr>
          <a:p>
            <a:r>
              <a:rPr lang="en-US" altLang="zh-CN" sz="1400" b="1">
                <a:solidFill>
                  <a:srgbClr val="FF0000"/>
                </a:solidFill>
                <a:sym typeface="+mn-ea"/>
              </a:rPr>
              <a:t>eth1:192.168.2.12</a:t>
            </a:r>
            <a:endParaRPr lang="en-US" altLang="zh-CN" sz="1400" b="1">
              <a:solidFill>
                <a:srgbClr val="FF0000"/>
              </a:solidFill>
              <a:sym typeface="+mn-ea"/>
            </a:endParaRPr>
          </a:p>
        </p:txBody>
      </p:sp>
      <p:sp>
        <p:nvSpPr>
          <p:cNvPr id="45" name="文本框 44"/>
          <p:cNvSpPr txBox="1"/>
          <p:nvPr/>
        </p:nvSpPr>
        <p:spPr>
          <a:xfrm>
            <a:off x="5524500" y="4400550"/>
            <a:ext cx="3578860" cy="306705"/>
          </a:xfrm>
          <a:prstGeom prst="rect">
            <a:avLst/>
          </a:prstGeom>
          <a:noFill/>
        </p:spPr>
        <p:txBody>
          <a:bodyPr wrap="square" rtlCol="0" anchor="t">
            <a:spAutoFit/>
          </a:bodyPr>
          <a:p>
            <a:r>
              <a:rPr lang="en-US" altLang="zh-CN" sz="1400" b="1">
                <a:solidFill>
                  <a:srgbClr val="FF0000"/>
                </a:solidFill>
                <a:sym typeface="+mn-ea"/>
              </a:rPr>
              <a:t>eth1:192.168.2.13</a:t>
            </a:r>
            <a:endParaRPr lang="en-US" altLang="zh-CN" sz="1400" b="1">
              <a:solidFill>
                <a:srgbClr val="FF0000"/>
              </a:solidFill>
              <a:sym typeface="+mn-ea"/>
            </a:endParaRPr>
          </a:p>
        </p:txBody>
      </p:sp>
      <p:sp>
        <p:nvSpPr>
          <p:cNvPr id="46" name="文本框 45"/>
          <p:cNvSpPr txBox="1"/>
          <p:nvPr/>
        </p:nvSpPr>
        <p:spPr>
          <a:xfrm>
            <a:off x="9532620" y="5093970"/>
            <a:ext cx="1846580" cy="368300"/>
          </a:xfrm>
          <a:prstGeom prst="rect">
            <a:avLst/>
          </a:prstGeom>
          <a:noFill/>
        </p:spPr>
        <p:txBody>
          <a:bodyPr wrap="none" rtlCol="0">
            <a:spAutoFit/>
          </a:bodyPr>
          <a:p>
            <a:r>
              <a:rPr lang="en-US" altLang="zh-CN" b="1">
                <a:solidFill>
                  <a:srgbClr val="FF0000"/>
                </a:solidFill>
              </a:rPr>
              <a:t>192.168.2.0</a:t>
            </a:r>
            <a:r>
              <a:rPr lang="zh-CN" altLang="en-US" b="1">
                <a:solidFill>
                  <a:srgbClr val="FF0000"/>
                </a:solidFill>
              </a:rPr>
              <a:t>网段</a:t>
            </a:r>
            <a:endParaRPr lang="zh-CN" altLang="en-US" b="1">
              <a:solidFill>
                <a:srgbClr val="FF0000"/>
              </a:solidFill>
            </a:endParaRPr>
          </a:p>
        </p:txBody>
      </p:sp>
      <p:pic>
        <p:nvPicPr>
          <p:cNvPr id="47" name="图片 46" descr="19983587"/>
          <p:cNvPicPr>
            <a:picLocks noChangeAspect="1"/>
          </p:cNvPicPr>
          <p:nvPr/>
        </p:nvPicPr>
        <p:blipFill>
          <a:blip r:embed="rId12"/>
          <a:stretch>
            <a:fillRect/>
          </a:stretch>
        </p:blipFill>
        <p:spPr>
          <a:xfrm rot="5400000">
            <a:off x="7256145" y="5515610"/>
            <a:ext cx="260350" cy="914400"/>
          </a:xfrm>
          <a:prstGeom prst="rect">
            <a:avLst/>
          </a:prstGeom>
        </p:spPr>
      </p:pic>
      <p:sp>
        <p:nvSpPr>
          <p:cNvPr id="48" name="文本框 47"/>
          <p:cNvSpPr txBox="1"/>
          <p:nvPr/>
        </p:nvSpPr>
        <p:spPr>
          <a:xfrm>
            <a:off x="7925435" y="6019800"/>
            <a:ext cx="3589655" cy="368300"/>
          </a:xfrm>
          <a:prstGeom prst="rect">
            <a:avLst/>
          </a:prstGeom>
          <a:noFill/>
        </p:spPr>
        <p:txBody>
          <a:bodyPr wrap="square" rtlCol="0" anchor="t">
            <a:spAutoFit/>
          </a:bodyPr>
          <a:p>
            <a:r>
              <a:rPr lang="en-US" altLang="zh-CN" b="1">
                <a:solidFill>
                  <a:srgbClr val="FF0000"/>
                </a:solidFill>
                <a:sym typeface="+mn-ea"/>
              </a:rPr>
              <a:t>eth1:192.168.2.21</a:t>
            </a:r>
            <a:endParaRPr lang="zh-CN" altLang="en-US"/>
          </a:p>
        </p:txBody>
      </p:sp>
      <p:pic>
        <p:nvPicPr>
          <p:cNvPr id="16" name="图片 15" descr="2018165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61045" y="-5080"/>
            <a:ext cx="914400" cy="914400"/>
          </a:xfrm>
          <a:prstGeom prst="rect">
            <a:avLst/>
          </a:prstGeom>
        </p:spPr>
      </p:pic>
      <p:pic>
        <p:nvPicPr>
          <p:cNvPr id="33" name="图片 32" descr="19983587"/>
          <p:cNvPicPr>
            <a:picLocks noChangeAspect="1"/>
          </p:cNvPicPr>
          <p:nvPr/>
        </p:nvPicPr>
        <p:blipFill>
          <a:blip r:embed="rId12"/>
          <a:stretch>
            <a:fillRect/>
          </a:stretch>
        </p:blipFill>
        <p:spPr>
          <a:xfrm>
            <a:off x="7590155" y="-8255"/>
            <a:ext cx="914400" cy="914400"/>
          </a:xfrm>
          <a:prstGeom prst="rect">
            <a:avLst/>
          </a:prstGeom>
        </p:spPr>
      </p:pic>
      <p:pic>
        <p:nvPicPr>
          <p:cNvPr id="34" name="图片 33" descr="19983587"/>
          <p:cNvPicPr>
            <a:picLocks noChangeAspect="1"/>
          </p:cNvPicPr>
          <p:nvPr/>
        </p:nvPicPr>
        <p:blipFill>
          <a:blip r:embed="rId12"/>
          <a:stretch>
            <a:fillRect/>
          </a:stretch>
        </p:blipFill>
        <p:spPr>
          <a:xfrm rot="5400000">
            <a:off x="7346950" y="218440"/>
            <a:ext cx="241935" cy="914400"/>
          </a:xfrm>
          <a:prstGeom prst="rect">
            <a:avLst/>
          </a:prstGeom>
        </p:spPr>
      </p:pic>
      <p:sp>
        <p:nvSpPr>
          <p:cNvPr id="35" name="文本框 34"/>
          <p:cNvSpPr txBox="1"/>
          <p:nvPr/>
        </p:nvSpPr>
        <p:spPr>
          <a:xfrm>
            <a:off x="9319260" y="156210"/>
            <a:ext cx="1160780" cy="368300"/>
          </a:xfrm>
          <a:prstGeom prst="rect">
            <a:avLst/>
          </a:prstGeom>
          <a:noFill/>
        </p:spPr>
        <p:txBody>
          <a:bodyPr wrap="none" rtlCol="0">
            <a:spAutoFit/>
          </a:bodyPr>
          <a:p>
            <a:r>
              <a:rPr lang="en-US" altLang="zh-CN"/>
              <a:t>Git</a:t>
            </a:r>
            <a:r>
              <a:rPr lang="zh-CN" altLang="en-US"/>
              <a:t>服务器</a:t>
            </a:r>
            <a:endParaRPr lang="zh-CN" altLang="en-US"/>
          </a:p>
        </p:txBody>
      </p:sp>
      <p:sp>
        <p:nvSpPr>
          <p:cNvPr id="36" name="文本框 35"/>
          <p:cNvSpPr txBox="1"/>
          <p:nvPr/>
        </p:nvSpPr>
        <p:spPr>
          <a:xfrm>
            <a:off x="9334500" y="553720"/>
            <a:ext cx="2062480" cy="368300"/>
          </a:xfrm>
          <a:prstGeom prst="rect">
            <a:avLst/>
          </a:prstGeom>
          <a:noFill/>
        </p:spPr>
        <p:txBody>
          <a:bodyPr wrap="none" rtlCol="0">
            <a:spAutoFit/>
          </a:bodyPr>
          <a:p>
            <a:r>
              <a:rPr lang="en-US" altLang="zh-CN" b="1">
                <a:solidFill>
                  <a:srgbClr val="FF0000"/>
                </a:solidFill>
              </a:rPr>
              <a:t>eth1:192.168.2.51</a:t>
            </a:r>
            <a:endParaRPr lang="en-US" altLang="zh-CN" b="1">
              <a:solidFill>
                <a:srgbClr val="FF0000"/>
              </a:solidFill>
            </a:endParaRPr>
          </a:p>
        </p:txBody>
      </p:sp>
      <p:pic>
        <p:nvPicPr>
          <p:cNvPr id="49" name="图片 48" descr="19983587"/>
          <p:cNvPicPr>
            <a:picLocks noChangeAspect="1"/>
          </p:cNvPicPr>
          <p:nvPr/>
        </p:nvPicPr>
        <p:blipFill>
          <a:blip r:embed="rId12"/>
          <a:stretch>
            <a:fillRect/>
          </a:stretch>
        </p:blipFill>
        <p:spPr>
          <a:xfrm>
            <a:off x="5145405" y="5462270"/>
            <a:ext cx="914400" cy="914400"/>
          </a:xfrm>
          <a:prstGeom prst="rect">
            <a:avLst/>
          </a:prstGeom>
        </p:spPr>
      </p:pic>
      <p:pic>
        <p:nvPicPr>
          <p:cNvPr id="50" name="图片 49" descr="19983587"/>
          <p:cNvPicPr>
            <a:picLocks noChangeAspect="1"/>
          </p:cNvPicPr>
          <p:nvPr/>
        </p:nvPicPr>
        <p:blipFill>
          <a:blip r:embed="rId12"/>
          <a:stretch>
            <a:fillRect/>
          </a:stretch>
        </p:blipFill>
        <p:spPr>
          <a:xfrm rot="5400000">
            <a:off x="5932805" y="5074285"/>
            <a:ext cx="600075" cy="914400"/>
          </a:xfrm>
          <a:prstGeom prst="rect">
            <a:avLst/>
          </a:prstGeom>
        </p:spPr>
      </p:pic>
      <p:pic>
        <p:nvPicPr>
          <p:cNvPr id="51" name="图片 50" descr="2018165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04970" y="5462270"/>
            <a:ext cx="914400" cy="914400"/>
          </a:xfrm>
          <a:prstGeom prst="rect">
            <a:avLst/>
          </a:prstGeom>
        </p:spPr>
      </p:pic>
      <p:sp>
        <p:nvSpPr>
          <p:cNvPr id="52" name="文本框 51"/>
          <p:cNvSpPr txBox="1"/>
          <p:nvPr/>
        </p:nvSpPr>
        <p:spPr>
          <a:xfrm>
            <a:off x="3875405" y="6337935"/>
            <a:ext cx="1270000" cy="306705"/>
          </a:xfrm>
          <a:prstGeom prst="rect">
            <a:avLst/>
          </a:prstGeom>
          <a:noFill/>
        </p:spPr>
        <p:txBody>
          <a:bodyPr wrap="none" rtlCol="0">
            <a:spAutoFit/>
          </a:bodyPr>
          <a:p>
            <a:r>
              <a:rPr lang="en-US" altLang="zh-CN" sz="1400" b="1"/>
              <a:t>zabbix</a:t>
            </a:r>
            <a:r>
              <a:rPr lang="zh-CN" altLang="en-US" sz="1400" b="1"/>
              <a:t>服务器</a:t>
            </a:r>
            <a:endParaRPr lang="zh-CN" altLang="en-US" sz="1400" b="1"/>
          </a:p>
        </p:txBody>
      </p:sp>
      <p:sp>
        <p:nvSpPr>
          <p:cNvPr id="53" name="文本框 52"/>
          <p:cNvSpPr txBox="1"/>
          <p:nvPr/>
        </p:nvSpPr>
        <p:spPr>
          <a:xfrm>
            <a:off x="5269865" y="6209030"/>
            <a:ext cx="1647825" cy="306705"/>
          </a:xfrm>
          <a:prstGeom prst="rect">
            <a:avLst/>
          </a:prstGeom>
          <a:noFill/>
        </p:spPr>
        <p:txBody>
          <a:bodyPr wrap="none" rtlCol="0">
            <a:spAutoFit/>
          </a:bodyPr>
          <a:p>
            <a:r>
              <a:rPr lang="en-US" altLang="zh-CN" sz="1400" b="1">
                <a:solidFill>
                  <a:srgbClr val="FF0000"/>
                </a:solidFill>
              </a:rPr>
              <a:t>eth1:192.168.2.14</a:t>
            </a:r>
            <a:endParaRPr lang="en-US" altLang="zh-CN" sz="1400" b="1">
              <a:solidFill>
                <a:srgbClr val="FF0000"/>
              </a:solidFill>
            </a:endParaRPr>
          </a:p>
        </p:txBody>
      </p:sp>
      <p:pic>
        <p:nvPicPr>
          <p:cNvPr id="54" name="图片 53" descr="19983587"/>
          <p:cNvPicPr>
            <a:picLocks noChangeAspect="1"/>
          </p:cNvPicPr>
          <p:nvPr/>
        </p:nvPicPr>
        <p:blipFill>
          <a:blip r:embed="rId12"/>
          <a:stretch>
            <a:fillRect/>
          </a:stretch>
        </p:blipFill>
        <p:spPr>
          <a:xfrm>
            <a:off x="480695" y="5515610"/>
            <a:ext cx="3932555" cy="914400"/>
          </a:xfrm>
          <a:prstGeom prst="rect">
            <a:avLst/>
          </a:prstGeom>
        </p:spPr>
      </p:pic>
      <p:pic>
        <p:nvPicPr>
          <p:cNvPr id="55" name="图片 54" descr="19983587"/>
          <p:cNvPicPr>
            <a:picLocks noChangeAspect="1"/>
          </p:cNvPicPr>
          <p:nvPr/>
        </p:nvPicPr>
        <p:blipFill>
          <a:blip r:embed="rId12"/>
          <a:stretch>
            <a:fillRect/>
          </a:stretch>
        </p:blipFill>
        <p:spPr>
          <a:xfrm rot="5400000">
            <a:off x="186055" y="4565015"/>
            <a:ext cx="1243330" cy="914400"/>
          </a:xfrm>
          <a:prstGeom prst="rect">
            <a:avLst/>
          </a:prstGeom>
        </p:spPr>
      </p:pic>
    </p:spTree>
    <p:custDataLst>
      <p:tags r:id="rId15"/>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453252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50520" y="2507615"/>
            <a:ext cx="766445" cy="766445"/>
          </a:xfrm>
          <a:prstGeom prst="rect">
            <a:avLst/>
          </a:prstGeom>
        </p:spPr>
      </p:pic>
      <p:pic>
        <p:nvPicPr>
          <p:cNvPr id="51" name="图片 50" descr="2018165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9880" y="2433320"/>
            <a:ext cx="914400" cy="914400"/>
          </a:xfrm>
          <a:prstGeom prst="rect">
            <a:avLst/>
          </a:prstGeom>
        </p:spPr>
      </p:pic>
      <p:pic>
        <p:nvPicPr>
          <p:cNvPr id="7" name="图片 6" descr="2026356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2335" y="1403350"/>
            <a:ext cx="571500" cy="571500"/>
          </a:xfrm>
          <a:prstGeom prst="rect">
            <a:avLst/>
          </a:prstGeom>
        </p:spPr>
      </p:pic>
      <p:pic>
        <p:nvPicPr>
          <p:cNvPr id="2" name="图片 1" descr="2026356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2335" y="3761740"/>
            <a:ext cx="571500" cy="571500"/>
          </a:xfrm>
          <a:prstGeom prst="rect">
            <a:avLst/>
          </a:prstGeom>
        </p:spPr>
      </p:pic>
      <p:sp>
        <p:nvSpPr>
          <p:cNvPr id="4" name="文本框 3"/>
          <p:cNvSpPr txBox="1"/>
          <p:nvPr/>
        </p:nvSpPr>
        <p:spPr>
          <a:xfrm>
            <a:off x="248285" y="3522345"/>
            <a:ext cx="868680" cy="368300"/>
          </a:xfrm>
          <a:prstGeom prst="rect">
            <a:avLst/>
          </a:prstGeom>
          <a:noFill/>
        </p:spPr>
        <p:txBody>
          <a:bodyPr wrap="square" rtlCol="0" anchor="t">
            <a:spAutoFit/>
          </a:bodyPr>
          <a:p>
            <a:r>
              <a:rPr lang="zh-CN" altLang="en-US">
                <a:sym typeface="+mn-ea"/>
              </a:rPr>
              <a:t>客户端</a:t>
            </a:r>
            <a:endParaRPr lang="zh-CN" altLang="en-US"/>
          </a:p>
        </p:txBody>
      </p:sp>
      <p:sp>
        <p:nvSpPr>
          <p:cNvPr id="5" name="文本框 4"/>
          <p:cNvSpPr txBox="1"/>
          <p:nvPr/>
        </p:nvSpPr>
        <p:spPr>
          <a:xfrm>
            <a:off x="2519045" y="3522345"/>
            <a:ext cx="1975485" cy="368300"/>
          </a:xfrm>
          <a:prstGeom prst="rect">
            <a:avLst/>
          </a:prstGeom>
          <a:noFill/>
        </p:spPr>
        <p:txBody>
          <a:bodyPr wrap="square" rtlCol="0" anchor="t">
            <a:spAutoFit/>
          </a:bodyPr>
          <a:p>
            <a:r>
              <a:rPr lang="en-US" altLang="zh-CN" b="1">
                <a:sym typeface="+mn-ea"/>
              </a:rPr>
              <a:t>zabbix</a:t>
            </a:r>
            <a:r>
              <a:rPr lang="zh-CN" altLang="en-US" b="1">
                <a:sym typeface="+mn-ea"/>
              </a:rPr>
              <a:t>服务器</a:t>
            </a:r>
            <a:endParaRPr lang="zh-CN" altLang="en-US"/>
          </a:p>
        </p:txBody>
      </p:sp>
      <p:sp>
        <p:nvSpPr>
          <p:cNvPr id="43" name="文本框 42"/>
          <p:cNvSpPr txBox="1"/>
          <p:nvPr/>
        </p:nvSpPr>
        <p:spPr>
          <a:xfrm>
            <a:off x="5471795" y="2081530"/>
            <a:ext cx="3213100" cy="306705"/>
          </a:xfrm>
          <a:prstGeom prst="rect">
            <a:avLst/>
          </a:prstGeom>
          <a:noFill/>
        </p:spPr>
        <p:txBody>
          <a:bodyPr wrap="square" rtlCol="0" anchor="t">
            <a:spAutoFit/>
          </a:bodyPr>
          <a:p>
            <a:r>
              <a:rPr lang="en-US" altLang="zh-CN" sz="1400" b="1">
                <a:solidFill>
                  <a:srgbClr val="FF0000"/>
                </a:solidFill>
                <a:sym typeface="+mn-ea"/>
              </a:rPr>
              <a:t>eth1:192.168.2.3</a:t>
            </a:r>
            <a:endParaRPr lang="en-US" altLang="zh-CN" sz="1400" b="1">
              <a:solidFill>
                <a:srgbClr val="FF0000"/>
              </a:solidFill>
              <a:sym typeface="+mn-ea"/>
            </a:endParaRPr>
          </a:p>
        </p:txBody>
      </p:sp>
      <p:sp>
        <p:nvSpPr>
          <p:cNvPr id="6" name="文本框 5"/>
          <p:cNvSpPr txBox="1"/>
          <p:nvPr/>
        </p:nvSpPr>
        <p:spPr>
          <a:xfrm>
            <a:off x="5569585" y="4601210"/>
            <a:ext cx="3213100" cy="306705"/>
          </a:xfrm>
          <a:prstGeom prst="rect">
            <a:avLst/>
          </a:prstGeom>
          <a:noFill/>
        </p:spPr>
        <p:txBody>
          <a:bodyPr wrap="square" rtlCol="0" anchor="t">
            <a:spAutoFit/>
          </a:bodyPr>
          <a:p>
            <a:r>
              <a:rPr lang="en-US" altLang="zh-CN" sz="1400" b="1">
                <a:solidFill>
                  <a:srgbClr val="FF0000"/>
                </a:solidFill>
                <a:sym typeface="+mn-ea"/>
              </a:rPr>
              <a:t>eth1:192.168.2.4</a:t>
            </a:r>
            <a:endParaRPr lang="en-US" altLang="zh-CN" sz="1400" b="1">
              <a:solidFill>
                <a:srgbClr val="FF0000"/>
              </a:solidFill>
              <a:sym typeface="+mn-ea"/>
            </a:endParaRPr>
          </a:p>
        </p:txBody>
      </p:sp>
      <p:pic>
        <p:nvPicPr>
          <p:cNvPr id="25" name="图片 24" descr="19983587"/>
          <p:cNvPicPr>
            <a:picLocks noChangeAspect="1"/>
          </p:cNvPicPr>
          <p:nvPr/>
        </p:nvPicPr>
        <p:blipFill>
          <a:blip r:embed="rId7"/>
          <a:stretch>
            <a:fillRect/>
          </a:stretch>
        </p:blipFill>
        <p:spPr>
          <a:xfrm>
            <a:off x="1116965" y="2635250"/>
            <a:ext cx="1010285" cy="615315"/>
          </a:xfrm>
          <a:prstGeom prst="rect">
            <a:avLst/>
          </a:prstGeom>
        </p:spPr>
      </p:pic>
      <p:pic>
        <p:nvPicPr>
          <p:cNvPr id="8" name="图片 7" descr="19983587"/>
          <p:cNvPicPr>
            <a:picLocks noChangeAspect="1"/>
          </p:cNvPicPr>
          <p:nvPr/>
        </p:nvPicPr>
        <p:blipFill>
          <a:blip r:embed="rId7"/>
          <a:stretch>
            <a:fillRect/>
          </a:stretch>
        </p:blipFill>
        <p:spPr>
          <a:xfrm rot="20340000">
            <a:off x="3972560" y="1864995"/>
            <a:ext cx="1623060" cy="615315"/>
          </a:xfrm>
          <a:prstGeom prst="rect">
            <a:avLst/>
          </a:prstGeom>
        </p:spPr>
      </p:pic>
      <p:pic>
        <p:nvPicPr>
          <p:cNvPr id="9" name="图片 8" descr="19983587"/>
          <p:cNvPicPr>
            <a:picLocks noChangeAspect="1"/>
          </p:cNvPicPr>
          <p:nvPr/>
        </p:nvPicPr>
        <p:blipFill>
          <a:blip r:embed="rId7"/>
          <a:stretch>
            <a:fillRect/>
          </a:stretch>
        </p:blipFill>
        <p:spPr>
          <a:xfrm rot="540000">
            <a:off x="4194175" y="3653155"/>
            <a:ext cx="1763395" cy="518160"/>
          </a:xfrm>
          <a:prstGeom prst="rect">
            <a:avLst/>
          </a:prstGeom>
        </p:spPr>
      </p:pic>
      <p:sp>
        <p:nvSpPr>
          <p:cNvPr id="11" name="文本框 10"/>
          <p:cNvSpPr txBox="1"/>
          <p:nvPr/>
        </p:nvSpPr>
        <p:spPr>
          <a:xfrm>
            <a:off x="2356485" y="4092575"/>
            <a:ext cx="3213100" cy="306705"/>
          </a:xfrm>
          <a:prstGeom prst="rect">
            <a:avLst/>
          </a:prstGeom>
          <a:noFill/>
        </p:spPr>
        <p:txBody>
          <a:bodyPr wrap="square" rtlCol="0" anchor="t">
            <a:spAutoFit/>
          </a:bodyPr>
          <a:p>
            <a:r>
              <a:rPr lang="en-US" altLang="zh-CN" sz="1400" b="1">
                <a:solidFill>
                  <a:srgbClr val="FF0000"/>
                </a:solidFill>
                <a:sym typeface="+mn-ea"/>
              </a:rPr>
              <a:t>192.168.2.2</a:t>
            </a:r>
            <a:endParaRPr lang="en-US" altLang="zh-CN" sz="1400" b="1">
              <a:solidFill>
                <a:srgbClr val="FF0000"/>
              </a:solidFill>
              <a:sym typeface="+mn-ea"/>
            </a:endParaRPr>
          </a:p>
        </p:txBody>
      </p:sp>
      <p:sp>
        <p:nvSpPr>
          <p:cNvPr id="12" name="文本框 11"/>
          <p:cNvSpPr txBox="1"/>
          <p:nvPr/>
        </p:nvSpPr>
        <p:spPr>
          <a:xfrm>
            <a:off x="119380" y="3999230"/>
            <a:ext cx="3213100" cy="306705"/>
          </a:xfrm>
          <a:prstGeom prst="rect">
            <a:avLst/>
          </a:prstGeom>
          <a:noFill/>
        </p:spPr>
        <p:txBody>
          <a:bodyPr wrap="square" rtlCol="0" anchor="t">
            <a:spAutoFit/>
          </a:bodyPr>
          <a:p>
            <a:r>
              <a:rPr lang="en-US" altLang="zh-CN" sz="1400" b="1">
                <a:solidFill>
                  <a:srgbClr val="FF0000"/>
                </a:solidFill>
                <a:sym typeface="+mn-ea"/>
              </a:rPr>
              <a:t>192.168.2.1</a:t>
            </a:r>
            <a:endParaRPr lang="en-US" altLang="zh-CN" sz="1400" b="1">
              <a:solidFill>
                <a:srgbClr val="FF0000"/>
              </a:solidFill>
              <a:sym typeface="+mn-ea"/>
            </a:endParaRPr>
          </a:p>
        </p:txBody>
      </p:sp>
      <p:sp>
        <p:nvSpPr>
          <p:cNvPr id="13" name="文本框 12"/>
          <p:cNvSpPr txBox="1"/>
          <p:nvPr/>
        </p:nvSpPr>
        <p:spPr>
          <a:xfrm>
            <a:off x="5853430" y="2507615"/>
            <a:ext cx="1026795" cy="368300"/>
          </a:xfrm>
          <a:prstGeom prst="rect">
            <a:avLst/>
          </a:prstGeom>
          <a:noFill/>
        </p:spPr>
        <p:txBody>
          <a:bodyPr wrap="square" rtlCol="0">
            <a:spAutoFit/>
          </a:bodyPr>
          <a:p>
            <a:r>
              <a:rPr lang="en-US" altLang="zh-CN"/>
              <a:t>web1</a:t>
            </a:r>
            <a:endParaRPr lang="en-US" altLang="zh-CN"/>
          </a:p>
        </p:txBody>
      </p:sp>
      <p:sp>
        <p:nvSpPr>
          <p:cNvPr id="15" name="文本框 14"/>
          <p:cNvSpPr txBox="1"/>
          <p:nvPr/>
        </p:nvSpPr>
        <p:spPr>
          <a:xfrm>
            <a:off x="5823585" y="5144135"/>
            <a:ext cx="728980" cy="368300"/>
          </a:xfrm>
          <a:prstGeom prst="rect">
            <a:avLst/>
          </a:prstGeom>
          <a:noFill/>
        </p:spPr>
        <p:txBody>
          <a:bodyPr wrap="none" rtlCol="0">
            <a:spAutoFit/>
          </a:bodyPr>
          <a:p>
            <a:r>
              <a:rPr lang="en-US" altLang="zh-CN"/>
              <a:t>web2</a:t>
            </a:r>
            <a:endParaRPr lang="en-US" altLang="zh-CN"/>
          </a:p>
        </p:txBody>
      </p:sp>
    </p:spTree>
    <p:custDataLst>
      <p:tags r:id="rId8"/>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553085" y="478790"/>
            <a:ext cx="2485390" cy="460375"/>
          </a:xfrm>
          <a:prstGeom prst="rect">
            <a:avLst/>
          </a:prstGeom>
          <a:noFill/>
        </p:spPr>
        <p:txBody>
          <a:bodyPr wrap="none" rtlCol="0">
            <a:spAutoFit/>
          </a:bodyPr>
          <a:p>
            <a:r>
              <a:rPr lang="zh-CN" altLang="en-US" sz="2400" b="1" u="sng"/>
              <a:t>动静分离（续</a:t>
            </a:r>
            <a:r>
              <a:rPr lang="en-US" altLang="zh-CN" sz="2400" b="1" u="sng"/>
              <a:t>1</a:t>
            </a:r>
            <a:r>
              <a:rPr lang="zh-CN" altLang="en-US" sz="2400" b="1" u="sng"/>
              <a:t>）</a:t>
            </a:r>
            <a:endParaRPr lang="zh-CN" altLang="en-US" sz="2400" b="1" u="sng"/>
          </a:p>
        </p:txBody>
      </p:sp>
      <p:sp>
        <p:nvSpPr>
          <p:cNvPr id="4" name="文本框 3"/>
          <p:cNvSpPr txBox="1"/>
          <p:nvPr/>
        </p:nvSpPr>
        <p:spPr>
          <a:xfrm>
            <a:off x="290830" y="1268095"/>
            <a:ext cx="11643360" cy="3415030"/>
          </a:xfrm>
          <a:prstGeom prst="rect">
            <a:avLst/>
          </a:prstGeom>
          <a:noFill/>
        </p:spPr>
        <p:txBody>
          <a:bodyPr wrap="square" rtlCol="0" anchor="t">
            <a:spAutoFit/>
          </a:bodyPr>
          <a:p>
            <a:r>
              <a:rPr lang="zh-CN" altLang="en-US" sz="2400" b="1"/>
              <a:t>[root@</a:t>
            </a:r>
            <a:r>
              <a:rPr lang="en-US" altLang="zh-CN" sz="2400" b="1"/>
              <a:t>web1</a:t>
            </a:r>
            <a:r>
              <a:rPr lang="zh-CN" altLang="en-US" sz="2400" b="1"/>
              <a:t> ~]# /usr/local/nginx/sbin/nginx                 #启动Nginx服务</a:t>
            </a:r>
            <a:endParaRPr lang="zh-CN" altLang="en-US" sz="2400" b="1"/>
          </a:p>
          <a:p>
            <a:r>
              <a:rPr lang="zh-CN" altLang="en-US" sz="2400" b="1"/>
              <a:t>[root@</a:t>
            </a:r>
            <a:r>
              <a:rPr lang="en-US" altLang="zh-CN" sz="2400" b="1"/>
              <a:t>web1</a:t>
            </a:r>
            <a:r>
              <a:rPr lang="zh-CN" altLang="en-US" sz="2400" b="1"/>
              <a:t> ~]# echo "/usr/local/nginx/sbin/nginx" &gt;&gt; /etc/rc.local </a:t>
            </a:r>
            <a:r>
              <a:rPr lang="en-US" altLang="zh-CN" sz="2400" b="1"/>
              <a:t>#</a:t>
            </a:r>
            <a:r>
              <a:rPr lang="zh-CN" altLang="en-US" sz="2400" b="1"/>
              <a:t>开机自起[root@</a:t>
            </a:r>
            <a:r>
              <a:rPr lang="en-US" altLang="zh-CN" sz="2400" b="1"/>
              <a:t>web1</a:t>
            </a:r>
            <a:r>
              <a:rPr lang="zh-CN" altLang="en-US" sz="2400" b="1"/>
              <a:t> ~]# chmod +x /etc/rc.local                 </a:t>
            </a:r>
            <a:r>
              <a:rPr lang="en-US" altLang="zh-CN" sz="2400" b="1"/>
              <a:t>#</a:t>
            </a:r>
            <a:r>
              <a:rPr lang="zh-CN" altLang="en-US" sz="2400" b="1"/>
              <a:t>给予执行权限</a:t>
            </a:r>
            <a:endParaRPr lang="zh-CN" altLang="en-US" sz="2400" b="1"/>
          </a:p>
          <a:p>
            <a:r>
              <a:rPr lang="zh-CN" altLang="en-US" sz="2400" b="1"/>
              <a:t>[root@</a:t>
            </a:r>
            <a:r>
              <a:rPr lang="en-US" altLang="zh-CN" sz="2400" b="1"/>
              <a:t>web1</a:t>
            </a:r>
            <a:r>
              <a:rPr lang="zh-CN" altLang="en-US" sz="2400" b="1"/>
              <a:t> ~]# ss -utnlp | grep :80                        #查看端口信息</a:t>
            </a:r>
            <a:endParaRPr lang="zh-CN" altLang="en-US" sz="2400" b="1"/>
          </a:p>
          <a:p>
            <a:r>
              <a:rPr lang="zh-CN" altLang="en-US" sz="2400" b="1"/>
              <a:t>[root@</a:t>
            </a:r>
            <a:r>
              <a:rPr lang="en-US" altLang="zh-CN" sz="2400" b="1"/>
              <a:t>web1</a:t>
            </a:r>
            <a:r>
              <a:rPr lang="zh-CN" altLang="en-US" sz="2400" b="1"/>
              <a:t> ~]# systemctl start   mariadb                   #启动mariadb服务器</a:t>
            </a:r>
            <a:endParaRPr lang="zh-CN" altLang="en-US" sz="2400" b="1"/>
          </a:p>
          <a:p>
            <a:r>
              <a:rPr lang="zh-CN" altLang="en-US" sz="2400" b="1"/>
              <a:t>[root@</a:t>
            </a:r>
            <a:r>
              <a:rPr lang="en-US" altLang="zh-CN" sz="2400" b="1"/>
              <a:t>web1</a:t>
            </a:r>
            <a:r>
              <a:rPr lang="zh-CN" altLang="en-US" sz="2400" b="1"/>
              <a:t> ~]# systemctl enable  mariadb                 </a:t>
            </a:r>
            <a:r>
              <a:rPr lang="en-US" altLang="zh-CN" sz="2400" b="1"/>
              <a:t>#</a:t>
            </a:r>
            <a:r>
              <a:rPr lang="zh-CN" altLang="en-US" sz="2400" b="1"/>
              <a:t>设置开机自启</a:t>
            </a:r>
            <a:r>
              <a:rPr lang="zh-CN" altLang="en-US" sz="2400" b="1"/>
              <a:t>            </a:t>
            </a:r>
            <a:endParaRPr lang="zh-CN" altLang="en-US" sz="2400" b="1"/>
          </a:p>
          <a:p>
            <a:r>
              <a:rPr lang="zh-CN" altLang="en-US" sz="2400" b="1"/>
              <a:t>    </a:t>
            </a:r>
            <a:endParaRPr lang="zh-CN" altLang="en-US" sz="2400" b="1"/>
          </a:p>
          <a:p>
            <a:r>
              <a:rPr lang="zh-CN" altLang="en-US" sz="2400" b="1"/>
              <a:t>[root@</a:t>
            </a:r>
            <a:r>
              <a:rPr lang="en-US" altLang="zh-CN" sz="2400" b="1"/>
              <a:t>web1</a:t>
            </a:r>
            <a:r>
              <a:rPr lang="zh-CN" altLang="en-US" sz="2400" b="1"/>
              <a:t> ~]# systemctl start  php-fpm                   #启动php-fpm服务</a:t>
            </a:r>
            <a:endParaRPr lang="zh-CN" altLang="en-US" sz="2400" b="1"/>
          </a:p>
          <a:p>
            <a:r>
              <a:rPr lang="zh-CN" altLang="en-US" sz="2400" b="1"/>
              <a:t>[root@</a:t>
            </a:r>
            <a:r>
              <a:rPr lang="en-US" altLang="zh-CN" sz="2400" b="1"/>
              <a:t>web1</a:t>
            </a:r>
            <a:r>
              <a:rPr lang="zh-CN" altLang="en-US" sz="2400" b="1"/>
              <a:t> ~]# systemctl enable php-fpm                  </a:t>
            </a:r>
            <a:r>
              <a:rPr lang="en-US" altLang="zh-CN" sz="2400" b="1"/>
              <a:t>#</a:t>
            </a:r>
            <a:r>
              <a:rPr lang="zh-CN" altLang="en-US" sz="2400" b="1"/>
              <a:t>设置开机自起</a:t>
            </a:r>
            <a:endParaRPr lang="zh-CN" altLang="en-US" sz="2400" b="1"/>
          </a:p>
        </p:txBody>
      </p:sp>
    </p:spTree>
    <p:custDataLst>
      <p:tags r:id="rId1"/>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454025" y="249555"/>
            <a:ext cx="1520190" cy="460375"/>
          </a:xfrm>
          <a:prstGeom prst="rect">
            <a:avLst/>
          </a:prstGeom>
          <a:noFill/>
        </p:spPr>
        <p:txBody>
          <a:bodyPr wrap="none" rtlCol="0">
            <a:spAutoFit/>
          </a:bodyPr>
          <a:p>
            <a:r>
              <a:rPr lang="zh-CN" altLang="en-US" sz="2400" b="1">
                <a:solidFill>
                  <a:schemeClr val="tx1"/>
                </a:solidFill>
              </a:rPr>
              <a:t>部署</a:t>
            </a:r>
            <a:r>
              <a:rPr lang="en-US" altLang="zh-CN" sz="2400" b="1">
                <a:solidFill>
                  <a:schemeClr val="tx1"/>
                </a:solidFill>
              </a:rPr>
              <a:t>lnmp</a:t>
            </a:r>
            <a:endParaRPr lang="en-US" altLang="zh-CN" sz="2400" b="1">
              <a:solidFill>
                <a:schemeClr val="tx1"/>
              </a:solidFill>
            </a:endParaRPr>
          </a:p>
        </p:txBody>
      </p:sp>
      <p:sp>
        <p:nvSpPr>
          <p:cNvPr id="3" name="文本框 2"/>
          <p:cNvSpPr txBox="1"/>
          <p:nvPr/>
        </p:nvSpPr>
        <p:spPr>
          <a:xfrm>
            <a:off x="543560" y="882015"/>
            <a:ext cx="1052195" cy="337185"/>
          </a:xfrm>
          <a:prstGeom prst="rect">
            <a:avLst/>
          </a:prstGeom>
          <a:noFill/>
        </p:spPr>
        <p:txBody>
          <a:bodyPr wrap="none" rtlCol="0">
            <a:spAutoFit/>
          </a:bodyPr>
          <a:p>
            <a:r>
              <a:rPr lang="en-US" altLang="zh-CN" sz="1600" b="1"/>
              <a:t>.</a:t>
            </a:r>
            <a:r>
              <a:rPr lang="zh-CN" altLang="en-US" sz="1600" b="1"/>
              <a:t>安装软件</a:t>
            </a:r>
            <a:endParaRPr lang="zh-CN" altLang="en-US" sz="1600" b="1"/>
          </a:p>
        </p:txBody>
      </p:sp>
      <p:sp>
        <p:nvSpPr>
          <p:cNvPr id="4" name="文本框 3"/>
          <p:cNvSpPr txBox="1"/>
          <p:nvPr/>
        </p:nvSpPr>
        <p:spPr>
          <a:xfrm>
            <a:off x="543560" y="1413510"/>
            <a:ext cx="9747250" cy="4892675"/>
          </a:xfrm>
          <a:prstGeom prst="rect">
            <a:avLst/>
          </a:prstGeom>
          <a:noFill/>
        </p:spPr>
        <p:txBody>
          <a:bodyPr wrap="square" rtlCol="0" anchor="t">
            <a:spAutoFit/>
          </a:bodyPr>
          <a:p>
            <a:r>
              <a:rPr lang="zh-CN" altLang="en-US" sz="2400" b="1"/>
              <a:t>[root@zabbixserver ~]# yum -y install gcc pcre-devel  openssl-devel</a:t>
            </a:r>
            <a:endParaRPr lang="zh-CN" altLang="en-US" sz="2400" b="1"/>
          </a:p>
          <a:p>
            <a:r>
              <a:rPr lang="zh-CN" altLang="en-US" sz="2400" b="1"/>
              <a:t>[root@zabbixserver ~]# tar -xf nginx-1.12.2.tar.gz</a:t>
            </a:r>
            <a:endParaRPr lang="zh-CN" altLang="en-US" sz="2400" b="1"/>
          </a:p>
          <a:p>
            <a:r>
              <a:rPr lang="zh-CN" altLang="en-US" sz="2400" b="1"/>
              <a:t>[root@zabbixserver ~]# cd nginx-1.12.2</a:t>
            </a:r>
            <a:endParaRPr lang="zh-CN" altLang="en-US" sz="2400" b="1"/>
          </a:p>
          <a:p>
            <a:r>
              <a:rPr lang="zh-CN" altLang="en-US" sz="2400" b="1"/>
              <a:t>[root@zabbixserver nginx-1.12.2]# ./configure --with-http_ssl_module</a:t>
            </a:r>
            <a:endParaRPr lang="zh-CN" altLang="en-US" sz="2400" b="1"/>
          </a:p>
          <a:p>
            <a:r>
              <a:rPr lang="zh-CN" altLang="en-US" sz="2400" b="1"/>
              <a:t>[root@zabbixserver nginx-1.12.2]# make &amp;&amp; make install</a:t>
            </a:r>
            <a:endParaRPr lang="zh-CN" altLang="en-US" sz="2400" b="1"/>
          </a:p>
          <a:p>
            <a:r>
              <a:rPr lang="zh-CN" altLang="en-US" sz="2400" b="1"/>
              <a:t>[root@zabbixserver ~]# yum -y install php php-mysql  </a:t>
            </a:r>
            <a:r>
              <a:rPr lang="en-US" altLang="zh-CN" sz="2400" b="1"/>
              <a:t>php-fp[root@zabbixserver ~]# yum -y install mariadb mariadb-devel mariadb-server</a:t>
            </a:r>
            <a:endParaRPr lang="en-US" altLang="zh-CN" sz="2400" b="1"/>
          </a:p>
          <a:p>
            <a:endParaRPr lang="en-US" altLang="zh-CN" sz="2400" b="1"/>
          </a:p>
          <a:p>
            <a:endParaRPr lang="en-US" altLang="zh-CN" sz="2400" b="1"/>
          </a:p>
          <a:p>
            <a:endParaRPr lang="zh-CN" altLang="en-US" sz="2400" b="1"/>
          </a:p>
        </p:txBody>
      </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107950" y="223520"/>
            <a:ext cx="3751580" cy="460375"/>
          </a:xfrm>
          <a:prstGeom prst="rect">
            <a:avLst/>
          </a:prstGeom>
          <a:noFill/>
        </p:spPr>
        <p:txBody>
          <a:bodyPr wrap="square" rtlCol="0">
            <a:spAutoFit/>
          </a:bodyPr>
          <a:p>
            <a:r>
              <a:rPr lang="en-US" altLang="zh-CN" sz="2400" b="1" u="heavy">
                <a:solidFill>
                  <a:schemeClr val="tx1"/>
                </a:solidFill>
                <a:uFillTx/>
              </a:rPr>
              <a:t>.</a:t>
            </a:r>
            <a:r>
              <a:rPr lang="zh-CN" altLang="en-US" sz="2400" b="1" u="heavy">
                <a:solidFill>
                  <a:schemeClr val="tx1"/>
                </a:solidFill>
                <a:uFillTx/>
              </a:rPr>
              <a:t>修改</a:t>
            </a:r>
            <a:r>
              <a:rPr lang="en-US" altLang="zh-CN" sz="2400" b="1" u="heavy">
                <a:solidFill>
                  <a:schemeClr val="tx1"/>
                </a:solidFill>
                <a:uFillTx/>
              </a:rPr>
              <a:t>nginx</a:t>
            </a:r>
            <a:r>
              <a:rPr lang="zh-CN" altLang="en-US" sz="2400" b="1" u="heavy">
                <a:solidFill>
                  <a:schemeClr val="tx1"/>
                </a:solidFill>
                <a:uFillTx/>
              </a:rPr>
              <a:t>配置文件</a:t>
            </a:r>
            <a:endParaRPr lang="zh-CN" altLang="en-US" sz="2400" b="1" u="heavy">
              <a:solidFill>
                <a:schemeClr val="tx1"/>
              </a:solidFill>
              <a:uFillTx/>
            </a:endParaRPr>
          </a:p>
        </p:txBody>
      </p:sp>
      <p:sp>
        <p:nvSpPr>
          <p:cNvPr id="3" name="文本框 2"/>
          <p:cNvSpPr txBox="1"/>
          <p:nvPr/>
        </p:nvSpPr>
        <p:spPr>
          <a:xfrm>
            <a:off x="177165" y="683895"/>
            <a:ext cx="11499215" cy="6000750"/>
          </a:xfrm>
          <a:prstGeom prst="rect">
            <a:avLst/>
          </a:prstGeom>
          <a:noFill/>
        </p:spPr>
        <p:txBody>
          <a:bodyPr wrap="square" rtlCol="0" anchor="t">
            <a:spAutoFit/>
          </a:bodyPr>
          <a:p>
            <a:r>
              <a:rPr lang="zh-CN" altLang="en-US" sz="2400" b="1"/>
              <a:t>[root@zabbixserver ~]# vim /usr/local/nginx/conf/nginx.conf</a:t>
            </a:r>
            <a:endParaRPr lang="zh-CN" altLang="en-US" sz="2400" b="1"/>
          </a:p>
          <a:p>
            <a:r>
              <a:rPr lang="zh-CN" altLang="en-US" sz="2400" b="1"/>
              <a:t>… …</a:t>
            </a:r>
            <a:endParaRPr lang="zh-CN" altLang="en-US" sz="2400" b="1"/>
          </a:p>
          <a:p>
            <a:r>
              <a:rPr lang="zh-CN" altLang="en-US" sz="2400" b="1"/>
              <a:t>http{</a:t>
            </a:r>
            <a:endParaRPr lang="zh-CN" altLang="en-US" sz="2400" b="1"/>
          </a:p>
          <a:p>
            <a:r>
              <a:rPr lang="zh-CN" altLang="en-US" sz="2400" b="1"/>
              <a:t>… …</a:t>
            </a:r>
            <a:endParaRPr lang="zh-CN" altLang="en-US" sz="2400" b="1"/>
          </a:p>
          <a:p>
            <a:r>
              <a:rPr lang="zh-CN" altLang="en-US" sz="2400" b="1"/>
              <a:t>    fastcgi_buffers 8 16k;                      //缓存php生成的页面内容，8个16k</a:t>
            </a:r>
            <a:endParaRPr lang="zh-CN" altLang="en-US" sz="2400" b="1"/>
          </a:p>
          <a:p>
            <a:r>
              <a:rPr lang="zh-CN" altLang="en-US" sz="2400" b="1"/>
              <a:t>    fastcgi_buffer_size 32k;                      //缓存php生产的头部信息</a:t>
            </a:r>
            <a:endParaRPr lang="zh-CN" altLang="en-US" sz="2400" b="1"/>
          </a:p>
          <a:p>
            <a:r>
              <a:rPr lang="zh-CN" altLang="en-US" sz="2400" b="1"/>
              <a:t>    fastcgi_connect_timeout 300;                 //连接PHP的超时时间</a:t>
            </a:r>
            <a:endParaRPr lang="zh-CN" altLang="en-US" sz="2400" b="1"/>
          </a:p>
          <a:p>
            <a:r>
              <a:rPr lang="zh-CN" altLang="en-US" sz="2400" b="1"/>
              <a:t>    fastcgi_send_timeout 300;                     //发送请求的超时时间</a:t>
            </a:r>
            <a:endParaRPr lang="zh-CN" altLang="en-US" sz="2400" b="1"/>
          </a:p>
          <a:p>
            <a:r>
              <a:rPr lang="zh-CN" altLang="en-US" sz="2400" b="1"/>
              <a:t>    fastcgi_read_timeout 300;                        //读取请求的超时时间</a:t>
            </a:r>
            <a:endParaRPr lang="zh-CN" altLang="en-US" sz="2400" b="1"/>
          </a:p>
          <a:p>
            <a:r>
              <a:rPr lang="zh-CN" altLang="en-US" sz="2400" b="1"/>
              <a:t>location ~ \.php$ {                                      </a:t>
            </a:r>
            <a:r>
              <a:rPr lang="en-US" altLang="zh-CN" sz="2400" b="1"/>
              <a:t>//</a:t>
            </a:r>
            <a:r>
              <a:rPr lang="zh-CN" altLang="en-US" sz="2400" b="1"/>
              <a:t>配置</a:t>
            </a:r>
            <a:r>
              <a:rPr lang="en-US" altLang="zh-CN" sz="2400" b="1"/>
              <a:t>nginx</a:t>
            </a:r>
            <a:r>
              <a:rPr lang="zh-CN" altLang="en-US" sz="2400" b="1"/>
              <a:t>支持</a:t>
            </a:r>
            <a:r>
              <a:rPr lang="en-US" altLang="zh-CN" sz="2400" b="1"/>
              <a:t>PHP</a:t>
            </a:r>
            <a:r>
              <a:rPr lang="zh-CN" altLang="en-US" sz="2400" b="1"/>
              <a:t>动态网站</a:t>
            </a:r>
            <a:endParaRPr lang="zh-CN" altLang="en-US" sz="2400" b="1"/>
          </a:p>
          <a:p>
            <a:r>
              <a:rPr lang="zh-CN" altLang="en-US" sz="2400" b="1"/>
              <a:t>                root           html;                          </a:t>
            </a:r>
            <a:endParaRPr lang="zh-CN" altLang="en-US" sz="2400" b="1"/>
          </a:p>
          <a:p>
            <a:r>
              <a:rPr lang="zh-CN" altLang="en-US" sz="2400" b="1"/>
              <a:t>                fastcgi_pass   127.0.0.1:9000;</a:t>
            </a:r>
            <a:endParaRPr lang="zh-CN" altLang="en-US" sz="2400" b="1"/>
          </a:p>
          <a:p>
            <a:r>
              <a:rPr lang="zh-CN" altLang="en-US" sz="2400" b="1"/>
              <a:t>                fastcgi_index  index.php;</a:t>
            </a:r>
            <a:endParaRPr lang="zh-CN" altLang="en-US" sz="2400" b="1"/>
          </a:p>
          <a:p>
            <a:r>
              <a:rPr lang="zh-CN" altLang="en-US" sz="2400" b="1"/>
              <a:t>                include        fastcgi.conf;</a:t>
            </a:r>
            <a:endParaRPr lang="zh-CN" altLang="en-US" sz="2400" b="1"/>
          </a:p>
          <a:p>
            <a:r>
              <a:rPr lang="zh-CN" altLang="en-US" sz="2400" b="1"/>
              <a:t>        }</a:t>
            </a:r>
            <a:endParaRPr lang="zh-CN" altLang="en-US" sz="2400" b="1"/>
          </a:p>
          <a:p>
            <a:r>
              <a:rPr lang="zh-CN" altLang="en-US" sz="2400"/>
              <a:t>… …</a:t>
            </a:r>
            <a:endParaRPr lang="zh-CN" altLang="en-US" sz="2400"/>
          </a:p>
        </p:txBody>
      </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325755" y="278765"/>
            <a:ext cx="3434715" cy="460375"/>
          </a:xfrm>
          <a:prstGeom prst="rect">
            <a:avLst/>
          </a:prstGeom>
          <a:noFill/>
        </p:spPr>
        <p:txBody>
          <a:bodyPr wrap="none" rtlCol="0">
            <a:spAutoFit/>
          </a:bodyPr>
          <a:p>
            <a:r>
              <a:rPr lang="en-US" altLang="zh-CN" sz="2400" b="1" u="heavy">
                <a:solidFill>
                  <a:schemeClr val="tx1"/>
                </a:solidFill>
                <a:uFillTx/>
              </a:rPr>
              <a:t>.</a:t>
            </a:r>
            <a:r>
              <a:rPr lang="zh-CN" altLang="en-US" sz="2400" b="1" u="heavy">
                <a:solidFill>
                  <a:schemeClr val="tx1"/>
                </a:solidFill>
                <a:uFillTx/>
              </a:rPr>
              <a:t>源码安装</a:t>
            </a:r>
            <a:r>
              <a:rPr lang="en-US" altLang="zh-CN" sz="2400" b="1" u="heavy">
                <a:solidFill>
                  <a:schemeClr val="tx1"/>
                </a:solidFill>
                <a:uFillTx/>
              </a:rPr>
              <a:t>zabbix server</a:t>
            </a:r>
            <a:endParaRPr lang="en-US" altLang="zh-CN" sz="2400" b="1" u="heavy">
              <a:solidFill>
                <a:schemeClr val="tx1"/>
              </a:solidFill>
              <a:uFillTx/>
            </a:endParaRPr>
          </a:p>
        </p:txBody>
      </p:sp>
      <p:sp>
        <p:nvSpPr>
          <p:cNvPr id="3" name="文本框 2"/>
          <p:cNvSpPr txBox="1"/>
          <p:nvPr/>
        </p:nvSpPr>
        <p:spPr>
          <a:xfrm>
            <a:off x="325755" y="920750"/>
            <a:ext cx="11588750" cy="4707890"/>
          </a:xfrm>
          <a:prstGeom prst="rect">
            <a:avLst/>
          </a:prstGeom>
          <a:noFill/>
        </p:spPr>
        <p:txBody>
          <a:bodyPr wrap="square" rtlCol="0" anchor="t">
            <a:spAutoFit/>
          </a:bodyPr>
          <a:p>
            <a:r>
              <a:rPr lang="zh-CN" altLang="en-US" sz="2000" b="1"/>
              <a:t>[root@zabbixserver </a:t>
            </a:r>
            <a:r>
              <a:rPr lang="en-US" altLang="zh-CN" sz="2000" b="1"/>
              <a:t>~</a:t>
            </a:r>
            <a:r>
              <a:rPr lang="zh-CN" altLang="en-US" sz="2000" b="1"/>
              <a:t> ]# yum -y install  net-snmp-devel  curl-devel  </a:t>
            </a:r>
            <a:r>
              <a:rPr lang="zh-CN" altLang="en-US" sz="2000" b="1">
                <a:sym typeface="+mn-ea"/>
              </a:rPr>
              <a:t>libevent-devel-2.0.21-4.el7.x86_64.rpm</a:t>
            </a:r>
            <a:endParaRPr lang="zh-CN" altLang="en-US" sz="2000" b="1"/>
          </a:p>
          <a:p>
            <a:r>
              <a:rPr lang="zh-CN" altLang="en-US" sz="2000" b="1"/>
              <a:t>//安装</a:t>
            </a:r>
            <a:r>
              <a:rPr lang="en-US" altLang="zh-CN" sz="2000" b="1"/>
              <a:t>zabbix</a:t>
            </a:r>
            <a:r>
              <a:rPr lang="zh-CN" altLang="en-US" sz="2000" b="1"/>
              <a:t>相关依赖包</a:t>
            </a:r>
            <a:endParaRPr lang="zh-CN" altLang="en-US" sz="2000" b="1"/>
          </a:p>
          <a:p>
            <a:r>
              <a:rPr lang="zh-CN" altLang="en-US" sz="2000" b="1"/>
              <a:t>[root@zabbixserver </a:t>
            </a:r>
            <a:r>
              <a:rPr lang="en-US" altLang="zh-CN" sz="2000" b="1"/>
              <a:t>~</a:t>
            </a:r>
            <a:r>
              <a:rPr lang="zh-CN" altLang="en-US" sz="2000" b="1"/>
              <a:t> ]# tar -xf zabbix-3.4.4.tar.gz</a:t>
            </a:r>
            <a:endParaRPr lang="zh-CN" altLang="en-US" sz="2000" b="1"/>
          </a:p>
          <a:p>
            <a:r>
              <a:rPr lang="zh-CN" altLang="en-US" sz="2000" b="1"/>
              <a:t>[root@zabbixserv</a:t>
            </a:r>
            <a:r>
              <a:rPr lang="en-US" altLang="zh-CN" sz="2000" b="1"/>
              <a:t>er </a:t>
            </a:r>
            <a:r>
              <a:rPr lang="en-US" altLang="zh-CN" sz="2000" b="1"/>
              <a:t>~</a:t>
            </a:r>
            <a:r>
              <a:rPr lang="zh-CN" altLang="en-US" sz="2000" b="1"/>
              <a:t> ]# cd zabbix-3.4.4/</a:t>
            </a:r>
            <a:endParaRPr lang="zh-CN" altLang="en-US" sz="2000" b="1"/>
          </a:p>
          <a:p>
            <a:r>
              <a:rPr lang="zh-CN" altLang="en-US" sz="2000" b="1"/>
              <a:t>[root@zabbixserver zabbix-3.4.4</a:t>
            </a:r>
            <a:r>
              <a:rPr lang="en-US" altLang="zh-CN" sz="2000" b="1"/>
              <a:t>~</a:t>
            </a:r>
            <a:r>
              <a:rPr lang="zh-CN" altLang="en-US" sz="2000" b="1"/>
              <a:t>]# ./configure  --enable-server \</a:t>
            </a:r>
            <a:endParaRPr lang="zh-CN" altLang="en-US" sz="2000" b="1"/>
          </a:p>
          <a:p>
            <a:r>
              <a:rPr lang="zh-CN" altLang="en-US" sz="2000" b="1"/>
              <a:t>&gt; --enable-proxy --enable-agent --with-mysql=/usr/bin/mysql_config \</a:t>
            </a:r>
            <a:endParaRPr lang="zh-CN" altLang="en-US" sz="2000" b="1"/>
          </a:p>
          <a:p>
            <a:r>
              <a:rPr lang="zh-CN" altLang="en-US" sz="2000" b="1"/>
              <a:t>&gt; --with-net-snmp --with-libcurl</a:t>
            </a:r>
            <a:endParaRPr lang="zh-CN" altLang="en-US" sz="2000" b="1"/>
          </a:p>
          <a:p>
            <a:r>
              <a:rPr lang="zh-CN" altLang="en-US" sz="2000" b="1"/>
              <a:t>// --enable-server安装部署zabbix服务器端软件</a:t>
            </a:r>
            <a:endParaRPr lang="zh-CN" altLang="en-US" sz="2000" b="1"/>
          </a:p>
          <a:p>
            <a:r>
              <a:rPr lang="zh-CN" altLang="en-US" sz="2000" b="1"/>
              <a:t>// --enable-agent安装部署zabbix被监控端软件</a:t>
            </a:r>
            <a:endParaRPr lang="zh-CN" altLang="en-US" sz="2000" b="1"/>
          </a:p>
          <a:p>
            <a:r>
              <a:rPr lang="zh-CN" altLang="en-US" sz="2000" b="1"/>
              <a:t>// --enable-proxy安装部署zabbix代理相关软件</a:t>
            </a:r>
            <a:endParaRPr lang="zh-CN" altLang="en-US" sz="2000" b="1"/>
          </a:p>
          <a:p>
            <a:r>
              <a:rPr lang="zh-CN" altLang="en-US" sz="2000" b="1"/>
              <a:t>// --with-mysql配置mysql_config路径</a:t>
            </a:r>
            <a:endParaRPr lang="zh-CN" altLang="en-US" sz="2000" b="1"/>
          </a:p>
          <a:p>
            <a:r>
              <a:rPr lang="zh-CN" altLang="en-US" sz="2000" b="1"/>
              <a:t>// --with-net-snmp允许zabbix通过snmp协议监控其他设备</a:t>
            </a:r>
            <a:endParaRPr lang="zh-CN" altLang="en-US" sz="2000" b="1"/>
          </a:p>
          <a:p>
            <a:r>
              <a:rPr lang="zh-CN" altLang="en-US" sz="2000" b="1"/>
              <a:t>// --with-libcurl安装相关curl库文件，这样zabbix就可以通过curl连接http等服务，测试被监控主机服务的状态</a:t>
            </a:r>
            <a:endParaRPr lang="zh-CN" altLang="en-US" sz="2000" b="1"/>
          </a:p>
        </p:txBody>
      </p:sp>
      <p:sp>
        <p:nvSpPr>
          <p:cNvPr id="4" name="文本框 3"/>
          <p:cNvSpPr txBox="1"/>
          <p:nvPr/>
        </p:nvSpPr>
        <p:spPr>
          <a:xfrm>
            <a:off x="447675" y="5756910"/>
            <a:ext cx="3001010" cy="706755"/>
          </a:xfrm>
          <a:prstGeom prst="rect">
            <a:avLst/>
          </a:prstGeom>
          <a:noFill/>
        </p:spPr>
        <p:txBody>
          <a:bodyPr wrap="square" rtlCol="0">
            <a:spAutoFit/>
          </a:bodyPr>
          <a:p>
            <a:r>
              <a:rPr lang="en-US" altLang="zh-CN" sz="2000" b="1"/>
              <a:t>make  &amp;&amp; make install</a:t>
            </a:r>
            <a:endParaRPr lang="en-US" altLang="zh-CN" sz="2000" b="1"/>
          </a:p>
          <a:p>
            <a:endParaRPr lang="en-US" altLang="zh-CN" sz="2000" b="1"/>
          </a:p>
        </p:txBody>
      </p:sp>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295910" y="278765"/>
            <a:ext cx="2129790" cy="460375"/>
          </a:xfrm>
          <a:prstGeom prst="rect">
            <a:avLst/>
          </a:prstGeom>
          <a:noFill/>
        </p:spPr>
        <p:txBody>
          <a:bodyPr wrap="none" rtlCol="0">
            <a:spAutoFit/>
          </a:bodyPr>
          <a:p>
            <a:r>
              <a:rPr lang="en-US" altLang="zh-CN" sz="2400" b="1" u="heavy">
                <a:solidFill>
                  <a:schemeClr val="tx1"/>
                </a:solidFill>
                <a:uFillTx/>
              </a:rPr>
              <a:t>.</a:t>
            </a:r>
            <a:r>
              <a:rPr lang="zh-CN" altLang="en-US" sz="2400" b="1" u="heavy">
                <a:solidFill>
                  <a:schemeClr val="tx1"/>
                </a:solidFill>
                <a:uFillTx/>
              </a:rPr>
              <a:t>初始化</a:t>
            </a:r>
            <a:r>
              <a:rPr lang="en-US" altLang="zh-CN" sz="2400" b="1" u="heavy">
                <a:solidFill>
                  <a:schemeClr val="tx1"/>
                </a:solidFill>
                <a:uFillTx/>
              </a:rPr>
              <a:t>zabbix</a:t>
            </a:r>
            <a:endParaRPr lang="en-US" altLang="zh-CN" sz="2400" b="1" u="heavy">
              <a:solidFill>
                <a:schemeClr val="tx1"/>
              </a:solidFill>
              <a:uFillTx/>
            </a:endParaRPr>
          </a:p>
        </p:txBody>
      </p:sp>
      <p:sp>
        <p:nvSpPr>
          <p:cNvPr id="4" name="文本框 3"/>
          <p:cNvSpPr txBox="1"/>
          <p:nvPr/>
        </p:nvSpPr>
        <p:spPr>
          <a:xfrm>
            <a:off x="295910" y="1275080"/>
            <a:ext cx="9413240" cy="2861310"/>
          </a:xfrm>
          <a:prstGeom prst="rect">
            <a:avLst/>
          </a:prstGeom>
          <a:noFill/>
        </p:spPr>
        <p:txBody>
          <a:bodyPr wrap="square" rtlCol="0" anchor="t">
            <a:spAutoFit/>
          </a:bodyPr>
          <a:p>
            <a:r>
              <a:rPr lang="zh-CN" altLang="en-US" sz="2000" b="1"/>
              <a:t>[root@zabbixserver ~]# mysql</a:t>
            </a:r>
            <a:endParaRPr lang="zh-CN" altLang="en-US" sz="2000" b="1"/>
          </a:p>
          <a:p>
            <a:r>
              <a:rPr lang="zh-CN" altLang="en-US" sz="2000" b="1"/>
              <a:t>mysql&gt; create database zabbix character set utf8;</a:t>
            </a:r>
            <a:endParaRPr lang="zh-CN" altLang="en-US" sz="2000" b="1"/>
          </a:p>
          <a:p>
            <a:r>
              <a:rPr lang="zh-CN" altLang="en-US" sz="2000" b="1"/>
              <a:t>//创建数据库，支持中文字符集</a:t>
            </a:r>
            <a:endParaRPr lang="zh-CN" altLang="en-US" sz="2000" b="1"/>
          </a:p>
          <a:p>
            <a:r>
              <a:rPr lang="zh-CN" altLang="en-US" sz="2000" b="1"/>
              <a:t>mysql&gt; grant all on zabbix.* to zabbix@'localhost' identified by 'zabbix';</a:t>
            </a:r>
            <a:endParaRPr lang="zh-CN" altLang="en-US" sz="2000" b="1"/>
          </a:p>
          <a:p>
            <a:r>
              <a:rPr lang="zh-CN" altLang="en-US" sz="2000" b="1"/>
              <a:t>//创建可以访问数据库的账户与密码</a:t>
            </a:r>
            <a:endParaRPr lang="zh-CN" altLang="en-US" sz="2000" b="1"/>
          </a:p>
          <a:p>
            <a:r>
              <a:rPr lang="zh-CN" altLang="en-US" sz="2000" b="1"/>
              <a:t>[root@zabbixserver ~]# cd zabbix-3.4.4/database/mysql/</a:t>
            </a:r>
            <a:endParaRPr lang="zh-CN" altLang="en-US" sz="2000" b="1"/>
          </a:p>
          <a:p>
            <a:r>
              <a:rPr lang="zh-CN" altLang="en-US" sz="2000" b="1"/>
              <a:t>[root@zabbixserver mysql]# mysql -uzabbix -pzabbix zabbix &lt; schema.sql</a:t>
            </a:r>
            <a:endParaRPr lang="zh-CN" altLang="en-US" sz="2000" b="1"/>
          </a:p>
          <a:p>
            <a:r>
              <a:rPr lang="zh-CN" altLang="en-US" sz="2000" b="1"/>
              <a:t>[root@zabbixserver mysql]# mysql -uzabbix -pzabbix zabbix &lt; images.sql</a:t>
            </a:r>
            <a:endParaRPr lang="zh-CN" altLang="en-US" sz="2000" b="1"/>
          </a:p>
          <a:p>
            <a:r>
              <a:rPr lang="zh-CN" altLang="en-US" sz="2000" b="1"/>
              <a:t>[root@zabbixserver mysql]# mysql -uzabbix -pzabbix zabbix &lt; data.sql</a:t>
            </a:r>
            <a:endParaRPr lang="zh-CN" altLang="en-US" sz="2000" b="1"/>
          </a:p>
        </p:txBody>
      </p:sp>
      <p:sp>
        <p:nvSpPr>
          <p:cNvPr id="3" name="文本框 2"/>
          <p:cNvSpPr txBox="1"/>
          <p:nvPr/>
        </p:nvSpPr>
        <p:spPr>
          <a:xfrm>
            <a:off x="295910" y="4037965"/>
            <a:ext cx="7722870" cy="1322070"/>
          </a:xfrm>
          <a:prstGeom prst="rect">
            <a:avLst/>
          </a:prstGeom>
          <a:noFill/>
        </p:spPr>
        <p:txBody>
          <a:bodyPr wrap="square" rtlCol="0" anchor="t">
            <a:spAutoFit/>
          </a:bodyPr>
          <a:p>
            <a:r>
              <a:rPr lang="zh-CN" altLang="en-US" sz="2000" b="1">
                <a:sym typeface="+mn-ea"/>
              </a:rPr>
              <a:t>[root@zabbixserver ~]# </a:t>
            </a:r>
            <a:r>
              <a:rPr lang="en-US" altLang="zh-CN" sz="2000" b="1">
                <a:sym typeface="+mn-ea"/>
              </a:rPr>
              <a:t>cd </a:t>
            </a:r>
            <a:r>
              <a:rPr lang="zh-CN" altLang="en-US" sz="2000" b="1">
                <a:sym typeface="+mn-ea"/>
              </a:rPr>
              <a:t>zabbix-3.4.4/frontends/php/</a:t>
            </a:r>
            <a:endParaRPr lang="zh-CN" altLang="en-US" sz="2000" b="1"/>
          </a:p>
          <a:p>
            <a:r>
              <a:rPr lang="zh-CN" altLang="en-US" sz="2000" b="1">
                <a:sym typeface="+mn-ea"/>
              </a:rPr>
              <a:t>[root@zabbixserver php]# cp -r * /usr/local/nginx/html/</a:t>
            </a:r>
            <a:endParaRPr lang="zh-CN" altLang="en-US" sz="2000" b="1"/>
          </a:p>
          <a:p>
            <a:r>
              <a:rPr lang="zh-CN" altLang="en-US" sz="2000" b="1">
                <a:sym typeface="+mn-ea"/>
              </a:rPr>
              <a:t>[root@zabbixserver php]# chmod -R 777 /usr/local/nginx/html/*</a:t>
            </a:r>
            <a:endParaRPr lang="zh-CN" altLang="en-US" sz="2000"/>
          </a:p>
        </p:txBody>
      </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327025" y="922655"/>
            <a:ext cx="9690100" cy="1014730"/>
          </a:xfrm>
          <a:prstGeom prst="rect">
            <a:avLst/>
          </a:prstGeom>
          <a:noFill/>
        </p:spPr>
        <p:txBody>
          <a:bodyPr wrap="square" rtlCol="0" anchor="t">
            <a:spAutoFit/>
          </a:bodyPr>
          <a:p>
            <a:r>
              <a:rPr lang="zh-CN" altLang="en-US" sz="2000" b="1"/>
              <a:t>[root@zabbix </a:t>
            </a:r>
            <a:r>
              <a:rPr lang="en-US" altLang="zh-CN" sz="2000" b="1"/>
              <a:t>php</a:t>
            </a:r>
            <a:r>
              <a:rPr lang="zh-CN" altLang="en-US" sz="2000" b="1"/>
              <a:t>]# /usr/local/nginx/sbin/nginx  -s reload</a:t>
            </a:r>
            <a:endParaRPr lang="zh-CN" altLang="en-US" sz="2000" b="1"/>
          </a:p>
          <a:p>
            <a:r>
              <a:rPr lang="zh-CN" altLang="en-US" sz="2000" b="1"/>
              <a:t>[root@zabbix  </a:t>
            </a:r>
            <a:r>
              <a:rPr lang="en-US" altLang="zh-CN" sz="2000" b="1"/>
              <a:t>php</a:t>
            </a:r>
            <a:r>
              <a:rPr lang="zh-CN" altLang="en-US" sz="2000" b="1"/>
              <a:t>]# systemctl restart php-fpm</a:t>
            </a:r>
            <a:endParaRPr lang="zh-CN" altLang="en-US" sz="2000" b="1"/>
          </a:p>
          <a:p>
            <a:r>
              <a:rPr lang="zh-CN" altLang="en-US" sz="2000" b="1"/>
              <a:t>[root@zabbix php]# systemctl restart mariadb</a:t>
            </a:r>
            <a:endParaRPr lang="zh-CN" altLang="en-US" sz="2000" b="1"/>
          </a:p>
        </p:txBody>
      </p:sp>
      <p:sp>
        <p:nvSpPr>
          <p:cNvPr id="3" name="文本框 2"/>
          <p:cNvSpPr txBox="1"/>
          <p:nvPr/>
        </p:nvSpPr>
        <p:spPr>
          <a:xfrm>
            <a:off x="327025" y="140970"/>
            <a:ext cx="3010535" cy="460375"/>
          </a:xfrm>
          <a:prstGeom prst="rect">
            <a:avLst/>
          </a:prstGeom>
          <a:noFill/>
        </p:spPr>
        <p:txBody>
          <a:bodyPr wrap="square" rtlCol="0">
            <a:spAutoFit/>
          </a:bodyPr>
          <a:p>
            <a:r>
              <a:rPr lang="en-US" altLang="zh-CN" sz="2400" b="1" u="heavy">
                <a:solidFill>
                  <a:schemeClr val="tx1"/>
                </a:solidFill>
                <a:uFillTx/>
              </a:rPr>
              <a:t>.</a:t>
            </a:r>
            <a:r>
              <a:rPr lang="zh-CN" altLang="en-US" sz="2400" b="1" u="heavy">
                <a:solidFill>
                  <a:schemeClr val="tx1"/>
                </a:solidFill>
                <a:uFillTx/>
              </a:rPr>
              <a:t>重启相关服务</a:t>
            </a:r>
            <a:endParaRPr lang="zh-CN" altLang="en-US" sz="2400" b="1" u="heavy">
              <a:solidFill>
                <a:schemeClr val="tx1"/>
              </a:solidFill>
              <a:uFillTx/>
            </a:endParaRPr>
          </a:p>
        </p:txBody>
      </p:sp>
      <p:sp>
        <p:nvSpPr>
          <p:cNvPr id="4" name="文本框 3"/>
          <p:cNvSpPr txBox="1"/>
          <p:nvPr/>
        </p:nvSpPr>
        <p:spPr>
          <a:xfrm>
            <a:off x="327025" y="2028825"/>
            <a:ext cx="8352790" cy="398780"/>
          </a:xfrm>
          <a:prstGeom prst="rect">
            <a:avLst/>
          </a:prstGeom>
          <a:noFill/>
        </p:spPr>
        <p:txBody>
          <a:bodyPr wrap="square" rtlCol="0" anchor="t">
            <a:spAutoFit/>
          </a:bodyPr>
          <a:p>
            <a:r>
              <a:rPr lang="zh-CN" altLang="en-US" sz="2000" b="1">
                <a:sym typeface="+mn-ea"/>
              </a:rPr>
              <a:t>[root@</a:t>
            </a:r>
            <a:r>
              <a:rPr lang="en-US" altLang="zh-CN" sz="2000" b="1">
                <a:sym typeface="+mn-ea"/>
              </a:rPr>
              <a:t>client</a:t>
            </a:r>
            <a:r>
              <a:rPr lang="zh-CN" altLang="en-US" sz="2000" b="1">
                <a:sym typeface="+mn-ea"/>
              </a:rPr>
              <a:t>]# </a:t>
            </a:r>
            <a:r>
              <a:rPr lang="en-US" altLang="zh-CN" sz="2000" b="1">
                <a:sym typeface="+mn-ea"/>
              </a:rPr>
              <a:t>firefox http://192.168.2.14/index.php</a:t>
            </a:r>
            <a:endParaRPr lang="en-US" altLang="zh-CN" sz="2000" b="1">
              <a:sym typeface="+mn-ea"/>
            </a:endParaRPr>
          </a:p>
        </p:txBody>
      </p:sp>
      <p:pic>
        <p:nvPicPr>
          <p:cNvPr id="5" name="图片 4"/>
          <p:cNvPicPr>
            <a:picLocks noChangeAspect="1"/>
          </p:cNvPicPr>
          <p:nvPr>
            <p:custDataLst>
              <p:tags r:id="rId1"/>
            </p:custDataLst>
          </p:nvPr>
        </p:nvPicPr>
        <p:blipFill>
          <a:blip r:embed="rId2"/>
          <a:stretch>
            <a:fillRect/>
          </a:stretch>
        </p:blipFill>
        <p:spPr>
          <a:xfrm>
            <a:off x="488315" y="2670175"/>
            <a:ext cx="6182995" cy="3504565"/>
          </a:xfrm>
          <a:prstGeom prst="rect">
            <a:avLst/>
          </a:prstGeom>
        </p:spPr>
      </p:pic>
      <p:sp>
        <p:nvSpPr>
          <p:cNvPr id="7" name="任意多边形 6"/>
          <p:cNvSpPr/>
          <p:nvPr/>
        </p:nvSpPr>
        <p:spPr>
          <a:xfrm>
            <a:off x="5328920" y="5430520"/>
            <a:ext cx="897890" cy="744220"/>
          </a:xfrm>
          <a:custGeom>
            <a:avLst/>
            <a:gdLst>
              <a:gd name="connisteX0" fmla="*/ 0 w 898154"/>
              <a:gd name="connsiteY0" fmla="*/ 0 h 743929"/>
              <a:gd name="connisteX1" fmla="*/ 642620 w 898154"/>
              <a:gd name="connsiteY1" fmla="*/ 88900 h 743929"/>
              <a:gd name="connisteX2" fmla="*/ 890270 w 898154"/>
              <a:gd name="connsiteY2" fmla="*/ 405765 h 743929"/>
              <a:gd name="connisteX3" fmla="*/ 741680 w 898154"/>
              <a:gd name="connsiteY3" fmla="*/ 732155 h 743929"/>
              <a:gd name="connisteX4" fmla="*/ 79375 w 898154"/>
              <a:gd name="connsiteY4" fmla="*/ 603250 h 743929"/>
              <a:gd name="connisteX5" fmla="*/ 49530 w 898154"/>
              <a:gd name="connsiteY5" fmla="*/ 207645 h 743929"/>
              <a:gd name="connisteX6" fmla="*/ 49530 w 898154"/>
              <a:gd name="connsiteY6" fmla="*/ 49530 h 743929"/>
              <a:gd name="connisteX7" fmla="*/ 69215 w 898154"/>
              <a:gd name="connsiteY7" fmla="*/ 40005 h 743929"/>
              <a:gd name="connisteX8" fmla="*/ 79375 w 898154"/>
              <a:gd name="connsiteY8" fmla="*/ 198120 h 743929"/>
              <a:gd name="connisteX9" fmla="*/ 79375 w 898154"/>
              <a:gd name="connsiteY9" fmla="*/ 316865 h 743929"/>
              <a:gd name="connisteX10" fmla="*/ 79375 w 898154"/>
              <a:gd name="connsiteY10" fmla="*/ 306705 h 743929"/>
              <a:gd name="connisteX11" fmla="*/ 19685 w 898154"/>
              <a:gd name="connsiteY11" fmla="*/ 118745 h 74392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Lst>
            <a:rect l="l" t="t" r="r" b="b"/>
            <a:pathLst>
              <a:path w="898155" h="743929">
                <a:moveTo>
                  <a:pt x="0" y="0"/>
                </a:moveTo>
                <a:cubicBezTo>
                  <a:pt x="123825" y="11430"/>
                  <a:pt x="464820" y="7620"/>
                  <a:pt x="642620" y="88900"/>
                </a:cubicBezTo>
                <a:cubicBezTo>
                  <a:pt x="820420" y="170180"/>
                  <a:pt x="870585" y="276860"/>
                  <a:pt x="890270" y="405765"/>
                </a:cubicBezTo>
                <a:cubicBezTo>
                  <a:pt x="909955" y="534670"/>
                  <a:pt x="903605" y="692785"/>
                  <a:pt x="741680" y="732155"/>
                </a:cubicBezTo>
                <a:cubicBezTo>
                  <a:pt x="579755" y="771525"/>
                  <a:pt x="217805" y="708025"/>
                  <a:pt x="79375" y="603250"/>
                </a:cubicBezTo>
                <a:cubicBezTo>
                  <a:pt x="-59055" y="498475"/>
                  <a:pt x="55245" y="318135"/>
                  <a:pt x="49530" y="207645"/>
                </a:cubicBezTo>
                <a:cubicBezTo>
                  <a:pt x="43815" y="97155"/>
                  <a:pt x="45720" y="83185"/>
                  <a:pt x="49530" y="49530"/>
                </a:cubicBezTo>
                <a:cubicBezTo>
                  <a:pt x="53340" y="15875"/>
                  <a:pt x="63500" y="10160"/>
                  <a:pt x="69215" y="40005"/>
                </a:cubicBezTo>
                <a:cubicBezTo>
                  <a:pt x="74930" y="69850"/>
                  <a:pt x="77470" y="142875"/>
                  <a:pt x="79375" y="198120"/>
                </a:cubicBezTo>
                <a:cubicBezTo>
                  <a:pt x="81280" y="253365"/>
                  <a:pt x="79375" y="295275"/>
                  <a:pt x="79375" y="316865"/>
                </a:cubicBezTo>
                <a:cubicBezTo>
                  <a:pt x="79375" y="338455"/>
                  <a:pt x="91440" y="346075"/>
                  <a:pt x="79375" y="306705"/>
                </a:cubicBezTo>
                <a:cubicBezTo>
                  <a:pt x="67310" y="267335"/>
                  <a:pt x="31750" y="156210"/>
                  <a:pt x="19685" y="11874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450850" y="868680"/>
            <a:ext cx="5011420" cy="3841115"/>
          </a:xfrm>
          <a:prstGeom prst="rect">
            <a:avLst/>
          </a:prstGeom>
        </p:spPr>
      </p:pic>
      <p:sp>
        <p:nvSpPr>
          <p:cNvPr id="4" name="任意多边形 3"/>
          <p:cNvSpPr/>
          <p:nvPr/>
        </p:nvSpPr>
        <p:spPr>
          <a:xfrm>
            <a:off x="4694555" y="4036695"/>
            <a:ext cx="578485" cy="558165"/>
          </a:xfrm>
          <a:custGeom>
            <a:avLst/>
            <a:gdLst>
              <a:gd name="connisteX0" fmla="*/ 2088 w 578662"/>
              <a:gd name="connsiteY0" fmla="*/ 59690 h 558466"/>
              <a:gd name="connisteX1" fmla="*/ 525963 w 578662"/>
              <a:gd name="connsiteY1" fmla="*/ 88900 h 558466"/>
              <a:gd name="connisteX2" fmla="*/ 486593 w 578662"/>
              <a:gd name="connsiteY2" fmla="*/ 514350 h 558466"/>
              <a:gd name="connisteX3" fmla="*/ 101148 w 578662"/>
              <a:gd name="connsiteY3" fmla="*/ 494665 h 558466"/>
              <a:gd name="connisteX4" fmla="*/ 2088 w 578662"/>
              <a:gd name="connsiteY4" fmla="*/ 237490 h 558466"/>
              <a:gd name="connisteX5" fmla="*/ 41458 w 578662"/>
              <a:gd name="connsiteY5" fmla="*/ 59690 h 558466"/>
              <a:gd name="connisteX6" fmla="*/ 41458 w 578662"/>
              <a:gd name="connsiteY6" fmla="*/ 39370 h 558466"/>
              <a:gd name="connisteX7" fmla="*/ 41458 w 578662"/>
              <a:gd name="connsiteY7" fmla="*/ 0 h 55846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578663" h="558466">
                <a:moveTo>
                  <a:pt x="2088" y="59690"/>
                </a:moveTo>
                <a:cubicBezTo>
                  <a:pt x="107498" y="57150"/>
                  <a:pt x="428808" y="-1905"/>
                  <a:pt x="525963" y="88900"/>
                </a:cubicBezTo>
                <a:cubicBezTo>
                  <a:pt x="623118" y="179705"/>
                  <a:pt x="571683" y="433070"/>
                  <a:pt x="486593" y="514350"/>
                </a:cubicBezTo>
                <a:cubicBezTo>
                  <a:pt x="401503" y="595630"/>
                  <a:pt x="198303" y="549910"/>
                  <a:pt x="101148" y="494665"/>
                </a:cubicBezTo>
                <a:cubicBezTo>
                  <a:pt x="3993" y="439420"/>
                  <a:pt x="14153" y="324485"/>
                  <a:pt x="2088" y="237490"/>
                </a:cubicBezTo>
                <a:cubicBezTo>
                  <a:pt x="-9977" y="150495"/>
                  <a:pt x="33838" y="99060"/>
                  <a:pt x="41458" y="59690"/>
                </a:cubicBezTo>
                <a:cubicBezTo>
                  <a:pt x="49078" y="20320"/>
                  <a:pt x="41458" y="51435"/>
                  <a:pt x="41458" y="39370"/>
                </a:cubicBezTo>
                <a:cubicBezTo>
                  <a:pt x="41458" y="27305"/>
                  <a:pt x="41458" y="7620"/>
                  <a:pt x="4145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a:stretch>
            <a:fillRect/>
          </a:stretch>
        </p:blipFill>
        <p:spPr>
          <a:xfrm>
            <a:off x="5887720" y="868680"/>
            <a:ext cx="6304280" cy="3648710"/>
          </a:xfrm>
          <a:prstGeom prst="rect">
            <a:avLst/>
          </a:prstGeom>
        </p:spPr>
      </p:pic>
      <p:sp>
        <p:nvSpPr>
          <p:cNvPr id="7" name="任意多边形 6"/>
          <p:cNvSpPr/>
          <p:nvPr/>
        </p:nvSpPr>
        <p:spPr>
          <a:xfrm>
            <a:off x="11105515" y="3907790"/>
            <a:ext cx="753745" cy="508000"/>
          </a:xfrm>
          <a:custGeom>
            <a:avLst/>
            <a:gdLst>
              <a:gd name="connisteX0" fmla="*/ 314022 w 754022"/>
              <a:gd name="connsiteY0" fmla="*/ 0 h 507715"/>
              <a:gd name="connisteX1" fmla="*/ 739472 w 754022"/>
              <a:gd name="connsiteY1" fmla="*/ 415290 h 507715"/>
              <a:gd name="connisteX2" fmla="*/ 561672 w 754022"/>
              <a:gd name="connsiteY2" fmla="*/ 504190 h 507715"/>
              <a:gd name="connisteX3" fmla="*/ 7952 w 754022"/>
              <a:gd name="connsiteY3" fmla="*/ 375920 h 507715"/>
              <a:gd name="connisteX4" fmla="*/ 265127 w 754022"/>
              <a:gd name="connsiteY4" fmla="*/ 49530 h 507715"/>
              <a:gd name="connisteX5" fmla="*/ 146382 w 754022"/>
              <a:gd name="connsiteY5" fmla="*/ 10160 h 507715"/>
              <a:gd name="connisteX6" fmla="*/ 136222 w 754022"/>
              <a:gd name="connsiteY6" fmla="*/ 19685 h 50771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754022" h="507716">
                <a:moveTo>
                  <a:pt x="314023" y="0"/>
                </a:moveTo>
                <a:cubicBezTo>
                  <a:pt x="402923" y="81280"/>
                  <a:pt x="689943" y="314325"/>
                  <a:pt x="739473" y="415290"/>
                </a:cubicBezTo>
                <a:cubicBezTo>
                  <a:pt x="789003" y="516255"/>
                  <a:pt x="707723" y="511810"/>
                  <a:pt x="561673" y="504190"/>
                </a:cubicBezTo>
                <a:cubicBezTo>
                  <a:pt x="415623" y="496570"/>
                  <a:pt x="67008" y="466725"/>
                  <a:pt x="7953" y="375920"/>
                </a:cubicBezTo>
                <a:cubicBezTo>
                  <a:pt x="-51102" y="285115"/>
                  <a:pt x="237188" y="122555"/>
                  <a:pt x="265128" y="49530"/>
                </a:cubicBezTo>
                <a:cubicBezTo>
                  <a:pt x="293068" y="-23495"/>
                  <a:pt x="172418" y="15875"/>
                  <a:pt x="146383" y="10160"/>
                </a:cubicBezTo>
                <a:cubicBezTo>
                  <a:pt x="120348" y="4445"/>
                  <a:pt x="135588" y="17145"/>
                  <a:pt x="136223" y="1968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306070" y="249555"/>
            <a:ext cx="5300980" cy="368300"/>
          </a:xfrm>
          <a:prstGeom prst="rect">
            <a:avLst/>
          </a:prstGeom>
          <a:noFill/>
        </p:spPr>
        <p:txBody>
          <a:bodyPr wrap="none" rtlCol="0">
            <a:spAutoFit/>
          </a:bodyPr>
          <a:p>
            <a:r>
              <a:rPr lang="en-US" altLang="zh-CN" b="1" u="heavy">
                <a:solidFill>
                  <a:schemeClr val="tx1"/>
                </a:solidFill>
                <a:uFillTx/>
              </a:rPr>
              <a:t>.</a:t>
            </a:r>
            <a:r>
              <a:rPr lang="zh-CN" altLang="en-US" b="1" u="heavy">
                <a:solidFill>
                  <a:schemeClr val="tx1"/>
                </a:solidFill>
                <a:uFillTx/>
              </a:rPr>
              <a:t>根据提示安装相关</a:t>
            </a:r>
            <a:r>
              <a:rPr lang="en-US" altLang="zh-CN" b="1" u="heavy">
                <a:solidFill>
                  <a:schemeClr val="tx1"/>
                </a:solidFill>
                <a:uFillTx/>
              </a:rPr>
              <a:t>PHP</a:t>
            </a:r>
            <a:r>
              <a:rPr lang="zh-CN" altLang="en-US" b="1" u="heavy">
                <a:solidFill>
                  <a:schemeClr val="tx1"/>
                </a:solidFill>
                <a:uFillTx/>
              </a:rPr>
              <a:t>软件包和修改</a:t>
            </a:r>
            <a:r>
              <a:rPr lang="en-US" altLang="zh-CN" b="1" u="heavy">
                <a:solidFill>
                  <a:schemeClr val="tx1"/>
                </a:solidFill>
                <a:uFillTx/>
              </a:rPr>
              <a:t>PHP</a:t>
            </a:r>
            <a:r>
              <a:rPr lang="zh-CN" altLang="en-US" b="1" u="heavy">
                <a:solidFill>
                  <a:schemeClr val="tx1"/>
                </a:solidFill>
                <a:uFillTx/>
              </a:rPr>
              <a:t>配置文件</a:t>
            </a:r>
            <a:endParaRPr lang="zh-CN" altLang="en-US" b="1" u="heavy">
              <a:solidFill>
                <a:schemeClr val="tx1"/>
              </a:solidFill>
              <a:uFillTx/>
            </a:endParaRPr>
          </a:p>
        </p:txBody>
      </p:sp>
    </p:spTree>
    <p:custDataLst>
      <p:tags r:id="rId3"/>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327025" y="1362710"/>
            <a:ext cx="9669145" cy="3476625"/>
          </a:xfrm>
          <a:prstGeom prst="rect">
            <a:avLst/>
          </a:prstGeom>
          <a:noFill/>
        </p:spPr>
        <p:txBody>
          <a:bodyPr wrap="square" rtlCol="0" anchor="t">
            <a:spAutoFit/>
          </a:bodyPr>
          <a:p>
            <a:r>
              <a:rPr lang="zh-CN" altLang="en-US" sz="2000" b="1"/>
              <a:t>[root@</a:t>
            </a:r>
            <a:r>
              <a:rPr lang="en-US" altLang="zh-CN" sz="2000" b="1"/>
              <a:t>zabbix</a:t>
            </a:r>
            <a:r>
              <a:rPr lang="zh-CN" altLang="en-US" sz="2000" b="1"/>
              <a:t> ~]# yum -y install  php-gd php-xml</a:t>
            </a:r>
            <a:endParaRPr lang="zh-CN" altLang="en-US" sz="2000" b="1"/>
          </a:p>
          <a:p>
            <a:r>
              <a:rPr lang="zh-CN" altLang="en-US" sz="2000" b="1"/>
              <a:t>[root@</a:t>
            </a:r>
            <a:r>
              <a:rPr lang="en-US" altLang="zh-CN" sz="2000" b="1"/>
              <a:t>zabbix</a:t>
            </a:r>
            <a:r>
              <a:rPr lang="zh-CN" altLang="en-US" sz="2000" b="1"/>
              <a:t> ~]# yum install php-bcmath-5.4.16-42.el7.x86_64.rpm  </a:t>
            </a:r>
            <a:endParaRPr lang="zh-CN" altLang="en-US" sz="2000" b="1"/>
          </a:p>
          <a:p>
            <a:r>
              <a:rPr lang="zh-CN" altLang="en-US" sz="2000" b="1"/>
              <a:t>[root@</a:t>
            </a:r>
            <a:r>
              <a:rPr lang="en-US" altLang="zh-CN" sz="2000" b="1"/>
              <a:t>zabbix</a:t>
            </a:r>
            <a:r>
              <a:rPr lang="zh-CN" altLang="en-US" sz="2000" b="1"/>
              <a:t> ~]# yum install php-mbstring-5.4.16-42.el7.x86_64.rpm</a:t>
            </a:r>
            <a:endParaRPr lang="zh-CN" altLang="en-US" sz="2000" b="1"/>
          </a:p>
          <a:p>
            <a:r>
              <a:rPr lang="zh-CN" altLang="en-US" sz="2000" b="1">
                <a:sym typeface="+mn-ea"/>
              </a:rPr>
              <a:t>[root@</a:t>
            </a:r>
            <a:r>
              <a:rPr lang="en-US" altLang="zh-CN" sz="2000" b="1">
                <a:sym typeface="+mn-ea"/>
              </a:rPr>
              <a:t>zabbix</a:t>
            </a:r>
            <a:r>
              <a:rPr lang="zh-CN" altLang="en-US" sz="2000" b="1">
                <a:sym typeface="+mn-ea"/>
              </a:rPr>
              <a:t> ~]# yum install </a:t>
            </a:r>
            <a:r>
              <a:rPr lang="en-US" altLang="zh-CN" sz="2000" b="1">
                <a:sym typeface="+mn-ea"/>
              </a:rPr>
              <a:t>php-ldap</a:t>
            </a:r>
            <a:endParaRPr lang="zh-CN" altLang="en-US" sz="2000" b="1"/>
          </a:p>
          <a:p>
            <a:r>
              <a:rPr lang="zh-CN" altLang="en-US" sz="2000" b="1"/>
              <a:t>[root@</a:t>
            </a:r>
            <a:r>
              <a:rPr lang="en-US" altLang="zh-CN" sz="2000" b="1"/>
              <a:t>zabbix</a:t>
            </a:r>
            <a:r>
              <a:rPr lang="zh-CN" altLang="en-US" sz="2000" b="1"/>
              <a:t> ~]# vim /etc/php.ini</a:t>
            </a:r>
            <a:endParaRPr lang="zh-CN" altLang="en-US" sz="2000" b="1"/>
          </a:p>
          <a:p>
            <a:r>
              <a:rPr lang="zh-CN" altLang="en-US" sz="2000" b="1"/>
              <a:t>date.timezone = Asia/Shanghai                //设置时区</a:t>
            </a:r>
            <a:endParaRPr lang="zh-CN" altLang="en-US" sz="2000" b="1"/>
          </a:p>
          <a:p>
            <a:r>
              <a:rPr lang="zh-CN" altLang="en-US" sz="2000" b="1"/>
              <a:t>max_execution_time = 300                    //最大执行时间，秒</a:t>
            </a:r>
            <a:endParaRPr lang="zh-CN" altLang="en-US" sz="2000" b="1"/>
          </a:p>
          <a:p>
            <a:r>
              <a:rPr lang="zh-CN" altLang="en-US" sz="2000" b="1"/>
              <a:t>post_max_size = 32M                        //POST数据最大容量</a:t>
            </a:r>
            <a:endParaRPr lang="zh-CN" altLang="en-US" sz="2000" b="1"/>
          </a:p>
          <a:p>
            <a:r>
              <a:rPr lang="zh-CN" altLang="en-US" sz="2000" b="1"/>
              <a:t>max_input_time = 300                        //服务器接收数据的时间限制</a:t>
            </a:r>
            <a:endParaRPr lang="zh-CN" altLang="en-US" sz="2000" b="1"/>
          </a:p>
          <a:p>
            <a:r>
              <a:rPr lang="zh-CN" altLang="en-US" sz="2000" b="1"/>
              <a:t>memory_limit = 128M                        //内存容量限制</a:t>
            </a:r>
            <a:endParaRPr lang="zh-CN" altLang="en-US" sz="2000" b="1"/>
          </a:p>
          <a:p>
            <a:r>
              <a:rPr lang="zh-CN" altLang="en-US" sz="2000" b="1"/>
              <a:t>[root@zabbixserver ~]# systemctl restart php-fpm</a:t>
            </a:r>
            <a:endParaRPr lang="zh-CN" altLang="en-US" sz="2000" b="1"/>
          </a:p>
        </p:txBody>
      </p:sp>
      <p:sp>
        <p:nvSpPr>
          <p:cNvPr id="3" name="文本框 2"/>
          <p:cNvSpPr txBox="1"/>
          <p:nvPr/>
        </p:nvSpPr>
        <p:spPr>
          <a:xfrm>
            <a:off x="454660" y="203200"/>
            <a:ext cx="4107815" cy="368300"/>
          </a:xfrm>
          <a:prstGeom prst="rect">
            <a:avLst/>
          </a:prstGeom>
          <a:noFill/>
        </p:spPr>
        <p:txBody>
          <a:bodyPr wrap="square" rtlCol="0">
            <a:spAutoFit/>
          </a:bodyPr>
          <a:p>
            <a:r>
              <a:rPr lang="en-US" altLang="zh-CN" b="1" u="heavy">
                <a:solidFill>
                  <a:schemeClr val="tx1"/>
                </a:solidFill>
                <a:uFillTx/>
              </a:rPr>
              <a:t>.</a:t>
            </a:r>
            <a:r>
              <a:rPr lang="zh-CN" altLang="en-US" b="1" u="heavy">
                <a:solidFill>
                  <a:schemeClr val="tx1"/>
                </a:solidFill>
                <a:uFillTx/>
              </a:rPr>
              <a:t>修改</a:t>
            </a:r>
            <a:r>
              <a:rPr lang="en-US" altLang="zh-CN" b="1" u="heavy">
                <a:solidFill>
                  <a:schemeClr val="tx1"/>
                </a:solidFill>
                <a:uFillTx/>
              </a:rPr>
              <a:t>php</a:t>
            </a:r>
            <a:r>
              <a:rPr lang="zh-CN" altLang="en-US" b="1" u="heavy">
                <a:solidFill>
                  <a:schemeClr val="tx1"/>
                </a:solidFill>
                <a:uFillTx/>
              </a:rPr>
              <a:t>配置文件和安装相关软件包</a:t>
            </a:r>
            <a:endParaRPr lang="zh-CN" altLang="en-US" b="1" u="heavy">
              <a:solidFill>
                <a:schemeClr val="tx1"/>
              </a:solidFill>
              <a:uFillTx/>
            </a:endParaRPr>
          </a:p>
        </p:txBody>
      </p:sp>
      <p:sp>
        <p:nvSpPr>
          <p:cNvPr id="4" name="文本框 3"/>
          <p:cNvSpPr txBox="1"/>
          <p:nvPr/>
        </p:nvSpPr>
        <p:spPr>
          <a:xfrm>
            <a:off x="327025" y="4839335"/>
            <a:ext cx="8578850" cy="398780"/>
          </a:xfrm>
          <a:prstGeom prst="rect">
            <a:avLst/>
          </a:prstGeom>
          <a:noFill/>
        </p:spPr>
        <p:txBody>
          <a:bodyPr wrap="square" rtlCol="0" anchor="t">
            <a:spAutoFit/>
          </a:bodyPr>
          <a:p>
            <a:r>
              <a:rPr lang="zh-CN" altLang="en-US" sz="2000" b="1">
                <a:sym typeface="+mn-ea"/>
              </a:rPr>
              <a:t>[root@</a:t>
            </a:r>
            <a:r>
              <a:rPr lang="en-US" altLang="zh-CN" sz="2000" b="1">
                <a:sym typeface="+mn-ea"/>
              </a:rPr>
              <a:t>client</a:t>
            </a:r>
            <a:r>
              <a:rPr lang="zh-CN" altLang="en-US" sz="2000" b="1">
                <a:sym typeface="+mn-ea"/>
              </a:rPr>
              <a:t>]# </a:t>
            </a:r>
            <a:r>
              <a:rPr lang="en-US" altLang="zh-CN" sz="2000" b="1">
                <a:sym typeface="+mn-ea"/>
              </a:rPr>
              <a:t>firefox http://192.168.2.14/index.php   //</a:t>
            </a:r>
            <a:r>
              <a:rPr lang="zh-CN" altLang="en-US" sz="2000" b="1">
                <a:sym typeface="+mn-ea"/>
              </a:rPr>
              <a:t>重新访问</a:t>
            </a:r>
            <a:endParaRPr lang="zh-CN" altLang="en-US" sz="2000" b="1">
              <a:sym typeface="+mn-ea"/>
            </a:endParaRPr>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313055" y="1637030"/>
            <a:ext cx="5781040" cy="3336290"/>
          </a:xfrm>
          <a:prstGeom prst="rect">
            <a:avLst/>
          </a:prstGeom>
        </p:spPr>
      </p:pic>
      <p:sp>
        <p:nvSpPr>
          <p:cNvPr id="4" name="任意多边形 3"/>
          <p:cNvSpPr/>
          <p:nvPr/>
        </p:nvSpPr>
        <p:spPr>
          <a:xfrm>
            <a:off x="2628900" y="2741295"/>
            <a:ext cx="535940" cy="203835"/>
          </a:xfrm>
          <a:custGeom>
            <a:avLst/>
            <a:gdLst>
              <a:gd name="connisteX0" fmla="*/ 89769 w 535923"/>
              <a:gd name="connsiteY0" fmla="*/ 0 h 203842"/>
              <a:gd name="connisteX1" fmla="*/ 426319 w 535923"/>
              <a:gd name="connsiteY1" fmla="*/ 29210 h 203842"/>
              <a:gd name="connisteX2" fmla="*/ 524744 w 535923"/>
              <a:gd name="connsiteY2" fmla="*/ 108585 h 203842"/>
              <a:gd name="connisteX3" fmla="*/ 258044 w 535923"/>
              <a:gd name="connsiteY3" fmla="*/ 197485 h 203842"/>
              <a:gd name="connisteX4" fmla="*/ 129774 w 535923"/>
              <a:gd name="connsiteY4" fmla="*/ 177800 h 203842"/>
              <a:gd name="connisteX5" fmla="*/ 11029 w 535923"/>
              <a:gd name="connsiteY5" fmla="*/ 78740 h 203842"/>
              <a:gd name="connisteX6" fmla="*/ 11029 w 535923"/>
              <a:gd name="connsiteY6" fmla="*/ 29210 h 20384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535923" h="203842">
                <a:moveTo>
                  <a:pt x="89770" y="0"/>
                </a:moveTo>
                <a:cubicBezTo>
                  <a:pt x="155175" y="4445"/>
                  <a:pt x="339325" y="7620"/>
                  <a:pt x="426320" y="29210"/>
                </a:cubicBezTo>
                <a:cubicBezTo>
                  <a:pt x="513315" y="50800"/>
                  <a:pt x="558400" y="74930"/>
                  <a:pt x="524745" y="108585"/>
                </a:cubicBezTo>
                <a:cubicBezTo>
                  <a:pt x="491090" y="142240"/>
                  <a:pt x="336785" y="183515"/>
                  <a:pt x="258045" y="197485"/>
                </a:cubicBezTo>
                <a:cubicBezTo>
                  <a:pt x="179305" y="211455"/>
                  <a:pt x="179305" y="201295"/>
                  <a:pt x="129775" y="177800"/>
                </a:cubicBezTo>
                <a:cubicBezTo>
                  <a:pt x="80245" y="154305"/>
                  <a:pt x="34525" y="108585"/>
                  <a:pt x="11030" y="78740"/>
                </a:cubicBezTo>
                <a:cubicBezTo>
                  <a:pt x="-12465" y="48895"/>
                  <a:pt x="8490" y="36830"/>
                  <a:pt x="11030" y="2921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任意多边形 4"/>
          <p:cNvSpPr/>
          <p:nvPr/>
        </p:nvSpPr>
        <p:spPr>
          <a:xfrm>
            <a:off x="2629535" y="2996565"/>
            <a:ext cx="340995" cy="172720"/>
          </a:xfrm>
          <a:custGeom>
            <a:avLst/>
            <a:gdLst>
              <a:gd name="connisteX0" fmla="*/ 29845 w 340900"/>
              <a:gd name="connsiteY0" fmla="*/ 1721 h 172495"/>
              <a:gd name="connisteX1" fmla="*/ 336550 w 340900"/>
              <a:gd name="connsiteY1" fmla="*/ 21406 h 172495"/>
              <a:gd name="connisteX2" fmla="*/ 177800 w 340900"/>
              <a:gd name="connsiteY2" fmla="*/ 159836 h 172495"/>
              <a:gd name="connisteX3" fmla="*/ 49530 w 340900"/>
              <a:gd name="connsiteY3" fmla="*/ 149676 h 172495"/>
              <a:gd name="connisteX4" fmla="*/ 0 w 340900"/>
              <a:gd name="connsiteY4" fmla="*/ 70936 h 17249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340900" h="172495">
                <a:moveTo>
                  <a:pt x="29845" y="1722"/>
                </a:moveTo>
                <a:cubicBezTo>
                  <a:pt x="94615" y="2992"/>
                  <a:pt x="306705" y="-10343"/>
                  <a:pt x="336550" y="21407"/>
                </a:cubicBezTo>
                <a:cubicBezTo>
                  <a:pt x="366395" y="53157"/>
                  <a:pt x="234950" y="134437"/>
                  <a:pt x="177800" y="159837"/>
                </a:cubicBezTo>
                <a:cubicBezTo>
                  <a:pt x="120650" y="185237"/>
                  <a:pt x="85090" y="167457"/>
                  <a:pt x="49530" y="149677"/>
                </a:cubicBezTo>
                <a:cubicBezTo>
                  <a:pt x="13970" y="131897"/>
                  <a:pt x="7620" y="86177"/>
                  <a:pt x="0" y="7093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任意多边形 5"/>
          <p:cNvSpPr/>
          <p:nvPr/>
        </p:nvSpPr>
        <p:spPr>
          <a:xfrm>
            <a:off x="2679065" y="3621405"/>
            <a:ext cx="417195" cy="248285"/>
          </a:xfrm>
          <a:custGeom>
            <a:avLst/>
            <a:gdLst>
              <a:gd name="connisteX0" fmla="*/ 29845 w 417447"/>
              <a:gd name="connsiteY0" fmla="*/ 0 h 248152"/>
              <a:gd name="connisteX1" fmla="*/ 415290 w 417447"/>
              <a:gd name="connsiteY1" fmla="*/ 187960 h 248152"/>
              <a:gd name="connisteX2" fmla="*/ 158115 w 417447"/>
              <a:gd name="connsiteY2" fmla="*/ 247015 h 248152"/>
              <a:gd name="connisteX3" fmla="*/ 29845 w 417447"/>
              <a:gd name="connsiteY3" fmla="*/ 158115 h 248152"/>
              <a:gd name="connisteX4" fmla="*/ 0 w 417447"/>
              <a:gd name="connsiteY4" fmla="*/ 69215 h 248152"/>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17447" h="248152">
                <a:moveTo>
                  <a:pt x="29845" y="0"/>
                </a:moveTo>
                <a:cubicBezTo>
                  <a:pt x="111760" y="36195"/>
                  <a:pt x="389890" y="138430"/>
                  <a:pt x="415290" y="187960"/>
                </a:cubicBezTo>
                <a:cubicBezTo>
                  <a:pt x="440690" y="237490"/>
                  <a:pt x="234950" y="252730"/>
                  <a:pt x="158115" y="247015"/>
                </a:cubicBezTo>
                <a:cubicBezTo>
                  <a:pt x="81280" y="241300"/>
                  <a:pt x="61595" y="193675"/>
                  <a:pt x="29845" y="158115"/>
                </a:cubicBezTo>
                <a:cubicBezTo>
                  <a:pt x="-1905" y="122555"/>
                  <a:pt x="3175" y="85090"/>
                  <a:pt x="0" y="692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p:cNvPicPr>
            <a:picLocks noChangeAspect="1"/>
          </p:cNvPicPr>
          <p:nvPr/>
        </p:nvPicPr>
        <p:blipFill>
          <a:blip r:embed="rId2"/>
          <a:stretch>
            <a:fillRect/>
          </a:stretch>
        </p:blipFill>
        <p:spPr>
          <a:xfrm>
            <a:off x="6480175" y="1637030"/>
            <a:ext cx="5464810" cy="3256280"/>
          </a:xfrm>
          <a:prstGeom prst="rect">
            <a:avLst/>
          </a:prstGeom>
        </p:spPr>
      </p:pic>
      <p:sp>
        <p:nvSpPr>
          <p:cNvPr id="10" name="任意多边形 9"/>
          <p:cNvSpPr/>
          <p:nvPr/>
        </p:nvSpPr>
        <p:spPr>
          <a:xfrm>
            <a:off x="10882630" y="4313555"/>
            <a:ext cx="756920" cy="381000"/>
          </a:xfrm>
          <a:custGeom>
            <a:avLst/>
            <a:gdLst>
              <a:gd name="connisteX0" fmla="*/ 240654 w 756927"/>
              <a:gd name="connsiteY0" fmla="*/ 0 h 380883"/>
              <a:gd name="connisteX1" fmla="*/ 685789 w 756927"/>
              <a:gd name="connsiteY1" fmla="*/ 49530 h 380883"/>
              <a:gd name="connisteX2" fmla="*/ 666104 w 756927"/>
              <a:gd name="connsiteY2" fmla="*/ 217170 h 380883"/>
              <a:gd name="connisteX3" fmla="*/ 33009 w 756927"/>
              <a:gd name="connsiteY3" fmla="*/ 375285 h 380883"/>
              <a:gd name="connisteX4" fmla="*/ 132069 w 756927"/>
              <a:gd name="connsiteY4" fmla="*/ 49530 h 380883"/>
              <a:gd name="connisteX5" fmla="*/ 142229 w 756927"/>
              <a:gd name="connsiteY5" fmla="*/ 49530 h 380883"/>
              <a:gd name="connisteX6" fmla="*/ 112384 w 756927"/>
              <a:gd name="connsiteY6" fmla="*/ 88900 h 380883"/>
              <a:gd name="connisteX7" fmla="*/ 92699 w 756927"/>
              <a:gd name="connsiteY7" fmla="*/ 98425 h 3808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756927" h="380884">
                <a:moveTo>
                  <a:pt x="240655" y="0"/>
                </a:moveTo>
                <a:cubicBezTo>
                  <a:pt x="330190" y="6350"/>
                  <a:pt x="600700" y="6350"/>
                  <a:pt x="685790" y="49530"/>
                </a:cubicBezTo>
                <a:cubicBezTo>
                  <a:pt x="770880" y="92710"/>
                  <a:pt x="796915" y="151765"/>
                  <a:pt x="666105" y="217170"/>
                </a:cubicBezTo>
                <a:cubicBezTo>
                  <a:pt x="535295" y="282575"/>
                  <a:pt x="139690" y="408940"/>
                  <a:pt x="33010" y="375285"/>
                </a:cubicBezTo>
                <a:cubicBezTo>
                  <a:pt x="-73670" y="341630"/>
                  <a:pt x="110480" y="114935"/>
                  <a:pt x="132070" y="49530"/>
                </a:cubicBezTo>
                <a:cubicBezTo>
                  <a:pt x="153660" y="-15875"/>
                  <a:pt x="146040" y="41910"/>
                  <a:pt x="142230" y="49530"/>
                </a:cubicBezTo>
                <a:cubicBezTo>
                  <a:pt x="138420" y="57150"/>
                  <a:pt x="122545" y="79375"/>
                  <a:pt x="112385" y="88900"/>
                </a:cubicBezTo>
                <a:cubicBezTo>
                  <a:pt x="102225" y="98425"/>
                  <a:pt x="95875" y="97155"/>
                  <a:pt x="92700" y="9842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任意多边形 10"/>
          <p:cNvSpPr/>
          <p:nvPr/>
        </p:nvSpPr>
        <p:spPr>
          <a:xfrm>
            <a:off x="8592185" y="2646680"/>
            <a:ext cx="608965" cy="106680"/>
          </a:xfrm>
          <a:custGeom>
            <a:avLst/>
            <a:gdLst>
              <a:gd name="connisteX0" fmla="*/ 0 w 609227"/>
              <a:gd name="connsiteY0" fmla="*/ 15281 h 106802"/>
              <a:gd name="connisteX1" fmla="*/ 583565 w 609227"/>
              <a:gd name="connsiteY1" fmla="*/ 5756 h 106802"/>
              <a:gd name="connisteX2" fmla="*/ 445135 w 609227"/>
              <a:gd name="connsiteY2" fmla="*/ 94656 h 106802"/>
              <a:gd name="connisteX3" fmla="*/ 276860 w 609227"/>
              <a:gd name="connsiteY3" fmla="*/ 104181 h 106802"/>
              <a:gd name="connisteX4" fmla="*/ 0 w 609227"/>
              <a:gd name="connsiteY4" fmla="*/ 94656 h 106802"/>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609227" h="106802">
                <a:moveTo>
                  <a:pt x="0" y="15281"/>
                </a:moveTo>
                <a:cubicBezTo>
                  <a:pt x="119380" y="11471"/>
                  <a:pt x="494665" y="-10119"/>
                  <a:pt x="583565" y="5756"/>
                </a:cubicBezTo>
                <a:cubicBezTo>
                  <a:pt x="672465" y="21631"/>
                  <a:pt x="506730" y="74971"/>
                  <a:pt x="445135" y="94656"/>
                </a:cubicBezTo>
                <a:cubicBezTo>
                  <a:pt x="383540" y="114341"/>
                  <a:pt x="365760" y="104181"/>
                  <a:pt x="276860" y="104181"/>
                </a:cubicBezTo>
                <a:cubicBezTo>
                  <a:pt x="187960" y="104181"/>
                  <a:pt x="52070" y="96561"/>
                  <a:pt x="0" y="9465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任意多边形 11"/>
          <p:cNvSpPr/>
          <p:nvPr/>
        </p:nvSpPr>
        <p:spPr>
          <a:xfrm>
            <a:off x="8611870" y="2860040"/>
            <a:ext cx="406400" cy="248285"/>
          </a:xfrm>
          <a:custGeom>
            <a:avLst/>
            <a:gdLst>
              <a:gd name="connisteX0" fmla="*/ 128905 w 406172"/>
              <a:gd name="connsiteY0" fmla="*/ 0 h 248062"/>
              <a:gd name="connisteX1" fmla="*/ 405765 w 406172"/>
              <a:gd name="connsiteY1" fmla="*/ 59055 h 248062"/>
              <a:gd name="connisteX2" fmla="*/ 177800 w 406172"/>
              <a:gd name="connsiteY2" fmla="*/ 247015 h 248062"/>
              <a:gd name="connisteX3" fmla="*/ 19685 w 406172"/>
              <a:gd name="connsiteY3" fmla="*/ 118110 h 248062"/>
              <a:gd name="connisteX4" fmla="*/ 79375 w 406172"/>
              <a:gd name="connsiteY4" fmla="*/ 19685 h 248062"/>
              <a:gd name="connisteX5" fmla="*/ 79375 w 406172"/>
              <a:gd name="connsiteY5" fmla="*/ 19685 h 248062"/>
              <a:gd name="connisteX6" fmla="*/ 0 w 406172"/>
              <a:gd name="connsiteY6" fmla="*/ 48895 h 24806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406172" h="248062">
                <a:moveTo>
                  <a:pt x="128905" y="0"/>
                </a:moveTo>
                <a:cubicBezTo>
                  <a:pt x="188595" y="8255"/>
                  <a:pt x="396240" y="9525"/>
                  <a:pt x="405765" y="59055"/>
                </a:cubicBezTo>
                <a:cubicBezTo>
                  <a:pt x="415290" y="108585"/>
                  <a:pt x="255270" y="234950"/>
                  <a:pt x="177800" y="247015"/>
                </a:cubicBezTo>
                <a:cubicBezTo>
                  <a:pt x="100330" y="259080"/>
                  <a:pt x="39370" y="163830"/>
                  <a:pt x="19685" y="118110"/>
                </a:cubicBezTo>
                <a:cubicBezTo>
                  <a:pt x="0" y="72390"/>
                  <a:pt x="67310" y="39370"/>
                  <a:pt x="79375" y="19685"/>
                </a:cubicBezTo>
                <a:cubicBezTo>
                  <a:pt x="91440" y="0"/>
                  <a:pt x="95250" y="13970"/>
                  <a:pt x="79375" y="19685"/>
                </a:cubicBezTo>
                <a:cubicBezTo>
                  <a:pt x="63500" y="25400"/>
                  <a:pt x="15875" y="43180"/>
                  <a:pt x="0" y="4889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nvSpPr>
        <p:spPr>
          <a:xfrm>
            <a:off x="8591550" y="3561715"/>
            <a:ext cx="542925" cy="204470"/>
          </a:xfrm>
          <a:custGeom>
            <a:avLst/>
            <a:gdLst>
              <a:gd name="connisteX0" fmla="*/ 119635 w 542639"/>
              <a:gd name="connsiteY0" fmla="*/ 2 h 204309"/>
              <a:gd name="connisteX1" fmla="*/ 524765 w 542639"/>
              <a:gd name="connsiteY1" fmla="*/ 40007 h 204309"/>
              <a:gd name="connisteX2" fmla="*/ 406020 w 542639"/>
              <a:gd name="connsiteY2" fmla="*/ 198122 h 204309"/>
              <a:gd name="connisteX3" fmla="*/ 99950 w 542639"/>
              <a:gd name="connsiteY3" fmla="*/ 148592 h 204309"/>
              <a:gd name="connisteX4" fmla="*/ 890 w 542639"/>
              <a:gd name="connsiteY4" fmla="*/ 40007 h 204309"/>
              <a:gd name="connisteX5" fmla="*/ 59945 w 542639"/>
              <a:gd name="connsiteY5" fmla="*/ 10162 h 204309"/>
              <a:gd name="connisteX6" fmla="*/ 80265 w 542639"/>
              <a:gd name="connsiteY6" fmla="*/ 10162 h 204309"/>
              <a:gd name="connisteX7" fmla="*/ 89790 w 542639"/>
              <a:gd name="connsiteY7" fmla="*/ 109222 h 2043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542640" h="204310">
                <a:moveTo>
                  <a:pt x="119636" y="2"/>
                </a:moveTo>
                <a:cubicBezTo>
                  <a:pt x="202821" y="5082"/>
                  <a:pt x="467616" y="637"/>
                  <a:pt x="524766" y="40007"/>
                </a:cubicBezTo>
                <a:cubicBezTo>
                  <a:pt x="581916" y="79377"/>
                  <a:pt x="491111" y="176532"/>
                  <a:pt x="406021" y="198122"/>
                </a:cubicBezTo>
                <a:cubicBezTo>
                  <a:pt x="320931" y="219712"/>
                  <a:pt x="181231" y="180342"/>
                  <a:pt x="99951" y="148592"/>
                </a:cubicBezTo>
                <a:cubicBezTo>
                  <a:pt x="18671" y="116842"/>
                  <a:pt x="9146" y="67947"/>
                  <a:pt x="891" y="40007"/>
                </a:cubicBezTo>
                <a:cubicBezTo>
                  <a:pt x="-7364" y="12067"/>
                  <a:pt x="44071" y="15877"/>
                  <a:pt x="59946" y="10162"/>
                </a:cubicBezTo>
                <a:cubicBezTo>
                  <a:pt x="75821" y="4447"/>
                  <a:pt x="74551" y="-9523"/>
                  <a:pt x="80266" y="10162"/>
                </a:cubicBezTo>
                <a:cubicBezTo>
                  <a:pt x="85981" y="29847"/>
                  <a:pt x="88521" y="89537"/>
                  <a:pt x="89791" y="10922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239395" y="1508125"/>
            <a:ext cx="5255895" cy="3118485"/>
          </a:xfrm>
          <a:prstGeom prst="rect">
            <a:avLst/>
          </a:prstGeom>
        </p:spPr>
      </p:pic>
      <p:sp>
        <p:nvSpPr>
          <p:cNvPr id="3" name="任意多边形 2"/>
          <p:cNvSpPr/>
          <p:nvPr/>
        </p:nvSpPr>
        <p:spPr>
          <a:xfrm>
            <a:off x="4654550" y="4125595"/>
            <a:ext cx="561340" cy="376555"/>
          </a:xfrm>
          <a:custGeom>
            <a:avLst/>
            <a:gdLst>
              <a:gd name="connisteX0" fmla="*/ 70886 w 561469"/>
              <a:gd name="connsiteY0" fmla="*/ 0 h 376480"/>
              <a:gd name="connisteX1" fmla="*/ 555391 w 561469"/>
              <a:gd name="connsiteY1" fmla="*/ 78740 h 376480"/>
              <a:gd name="connisteX2" fmla="*/ 288691 w 561469"/>
              <a:gd name="connsiteY2" fmla="*/ 375920 h 376480"/>
              <a:gd name="connisteX3" fmla="*/ 21991 w 561469"/>
              <a:gd name="connsiteY3" fmla="*/ 138430 h 376480"/>
              <a:gd name="connisteX4" fmla="*/ 31516 w 561469"/>
              <a:gd name="connsiteY4" fmla="*/ 59055 h 37648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561470" h="376480">
                <a:moveTo>
                  <a:pt x="70887" y="0"/>
                </a:moveTo>
                <a:cubicBezTo>
                  <a:pt x="173122" y="9525"/>
                  <a:pt x="511577" y="3810"/>
                  <a:pt x="555392" y="78740"/>
                </a:cubicBezTo>
                <a:cubicBezTo>
                  <a:pt x="599207" y="153670"/>
                  <a:pt x="395372" y="363855"/>
                  <a:pt x="288692" y="375920"/>
                </a:cubicBezTo>
                <a:cubicBezTo>
                  <a:pt x="182012" y="387985"/>
                  <a:pt x="73427" y="201930"/>
                  <a:pt x="21992" y="138430"/>
                </a:cubicBezTo>
                <a:cubicBezTo>
                  <a:pt x="-29443" y="74930"/>
                  <a:pt x="24532" y="70485"/>
                  <a:pt x="31517" y="5905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任意多边形 3"/>
          <p:cNvSpPr/>
          <p:nvPr/>
        </p:nvSpPr>
        <p:spPr>
          <a:xfrm>
            <a:off x="1838325" y="2197100"/>
            <a:ext cx="537845" cy="281305"/>
          </a:xfrm>
          <a:custGeom>
            <a:avLst/>
            <a:gdLst>
              <a:gd name="connisteX0" fmla="*/ 0 w 538001"/>
              <a:gd name="connsiteY0" fmla="*/ 0 h 281570"/>
              <a:gd name="connisteX1" fmla="*/ 534035 w 538001"/>
              <a:gd name="connsiteY1" fmla="*/ 217805 h 281570"/>
              <a:gd name="connisteX2" fmla="*/ 207645 w 538001"/>
              <a:gd name="connsiteY2" fmla="*/ 267335 h 281570"/>
              <a:gd name="connisteX3" fmla="*/ 158750 w 538001"/>
              <a:gd name="connsiteY3" fmla="*/ 49530 h 281570"/>
              <a:gd name="connisteX4" fmla="*/ 187960 w 538001"/>
              <a:gd name="connsiteY4" fmla="*/ 29845 h 281570"/>
              <a:gd name="connisteX5" fmla="*/ 178435 w 538001"/>
              <a:gd name="connsiteY5" fmla="*/ 99060 h 28157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538002" h="281570">
                <a:moveTo>
                  <a:pt x="0" y="0"/>
                </a:moveTo>
                <a:cubicBezTo>
                  <a:pt x="113030" y="42545"/>
                  <a:pt x="492760" y="164465"/>
                  <a:pt x="534035" y="217805"/>
                </a:cubicBezTo>
                <a:cubicBezTo>
                  <a:pt x="575310" y="271145"/>
                  <a:pt x="282575" y="300990"/>
                  <a:pt x="207645" y="267335"/>
                </a:cubicBezTo>
                <a:cubicBezTo>
                  <a:pt x="132715" y="233680"/>
                  <a:pt x="162560" y="97155"/>
                  <a:pt x="158750" y="49530"/>
                </a:cubicBezTo>
                <a:cubicBezTo>
                  <a:pt x="154940" y="1905"/>
                  <a:pt x="184150" y="19685"/>
                  <a:pt x="187960" y="29845"/>
                </a:cubicBezTo>
                <a:cubicBezTo>
                  <a:pt x="191770" y="40005"/>
                  <a:pt x="180975" y="85090"/>
                  <a:pt x="178435" y="990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任意多边形 4"/>
          <p:cNvSpPr/>
          <p:nvPr/>
        </p:nvSpPr>
        <p:spPr>
          <a:xfrm>
            <a:off x="1905635" y="2721610"/>
            <a:ext cx="368935" cy="248285"/>
          </a:xfrm>
          <a:custGeom>
            <a:avLst/>
            <a:gdLst>
              <a:gd name="connisteX0" fmla="*/ 120429 w 369149"/>
              <a:gd name="connsiteY0" fmla="*/ 0 h 248197"/>
              <a:gd name="connisteX1" fmla="*/ 368079 w 369149"/>
              <a:gd name="connsiteY1" fmla="*/ 247015 h 248197"/>
              <a:gd name="connisteX2" fmla="*/ 31529 w 369149"/>
              <a:gd name="connsiteY2" fmla="*/ 78740 h 248197"/>
              <a:gd name="connisteX3" fmla="*/ 31529 w 369149"/>
              <a:gd name="connsiteY3" fmla="*/ 69215 h 248197"/>
            </a:gdLst>
            <a:ahLst/>
            <a:cxnLst>
              <a:cxn ang="0">
                <a:pos x="connisteX0" y="connsiteY0"/>
              </a:cxn>
              <a:cxn ang="0">
                <a:pos x="connisteX1" y="connsiteY1"/>
              </a:cxn>
              <a:cxn ang="0">
                <a:pos x="connisteX2" y="connsiteY2"/>
              </a:cxn>
              <a:cxn ang="0">
                <a:pos x="connisteX3" y="connsiteY3"/>
              </a:cxn>
            </a:cxnLst>
            <a:rect l="l" t="t" r="r" b="b"/>
            <a:pathLst>
              <a:path w="369149" h="248198">
                <a:moveTo>
                  <a:pt x="120429" y="0"/>
                </a:moveTo>
                <a:cubicBezTo>
                  <a:pt x="176944" y="52705"/>
                  <a:pt x="385859" y="231140"/>
                  <a:pt x="368079" y="247015"/>
                </a:cubicBezTo>
                <a:cubicBezTo>
                  <a:pt x="350299" y="262890"/>
                  <a:pt x="98839" y="114300"/>
                  <a:pt x="31529" y="78740"/>
                </a:cubicBezTo>
                <a:cubicBezTo>
                  <a:pt x="-35781" y="43180"/>
                  <a:pt x="24544" y="67945"/>
                  <a:pt x="31529" y="692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nvSpPr>
        <p:spPr>
          <a:xfrm>
            <a:off x="1931035" y="2409190"/>
            <a:ext cx="352425" cy="230505"/>
          </a:xfrm>
          <a:custGeom>
            <a:avLst/>
            <a:gdLst>
              <a:gd name="connisteX0" fmla="*/ 74578 w 352327"/>
              <a:gd name="connsiteY0" fmla="*/ 85351 h 230411"/>
              <a:gd name="connisteX1" fmla="*/ 351438 w 352327"/>
              <a:gd name="connsiteY1" fmla="*/ 164726 h 230411"/>
              <a:gd name="connisteX2" fmla="*/ 143793 w 352327"/>
              <a:gd name="connsiteY2" fmla="*/ 223781 h 230411"/>
              <a:gd name="connisteX3" fmla="*/ 14888 w 352327"/>
              <a:gd name="connsiteY3" fmla="*/ 35821 h 230411"/>
              <a:gd name="connisteX4" fmla="*/ 5363 w 352327"/>
              <a:gd name="connsiteY4" fmla="*/ 6611 h 230411"/>
              <a:gd name="connisteX5" fmla="*/ 5363 w 352327"/>
              <a:gd name="connsiteY5" fmla="*/ 85351 h 2304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352327" h="230411">
                <a:moveTo>
                  <a:pt x="74578" y="85351"/>
                </a:moveTo>
                <a:cubicBezTo>
                  <a:pt x="134268" y="99956"/>
                  <a:pt x="337468" y="136786"/>
                  <a:pt x="351438" y="164726"/>
                </a:cubicBezTo>
                <a:cubicBezTo>
                  <a:pt x="365408" y="192666"/>
                  <a:pt x="211103" y="249816"/>
                  <a:pt x="143793" y="223781"/>
                </a:cubicBezTo>
                <a:cubicBezTo>
                  <a:pt x="76483" y="197746"/>
                  <a:pt x="42828" y="79001"/>
                  <a:pt x="14888" y="35821"/>
                </a:cubicBezTo>
                <a:cubicBezTo>
                  <a:pt x="-13052" y="-7359"/>
                  <a:pt x="7268" y="-3549"/>
                  <a:pt x="5363" y="6611"/>
                </a:cubicBezTo>
                <a:cubicBezTo>
                  <a:pt x="3458" y="16771"/>
                  <a:pt x="5363" y="68841"/>
                  <a:pt x="5363" y="8535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2"/>
          <a:stretch>
            <a:fillRect/>
          </a:stretch>
        </p:blipFill>
        <p:spPr>
          <a:xfrm>
            <a:off x="5822315" y="1586865"/>
            <a:ext cx="6242050" cy="3684270"/>
          </a:xfrm>
          <a:prstGeom prst="rect">
            <a:avLst/>
          </a:prstGeom>
        </p:spPr>
      </p:pic>
      <p:sp>
        <p:nvSpPr>
          <p:cNvPr id="9" name="任意多边形 8"/>
          <p:cNvSpPr/>
          <p:nvPr/>
        </p:nvSpPr>
        <p:spPr>
          <a:xfrm>
            <a:off x="7850505" y="2503805"/>
            <a:ext cx="959485" cy="267335"/>
          </a:xfrm>
          <a:custGeom>
            <a:avLst/>
            <a:gdLst>
              <a:gd name="connisteX0" fmla="*/ 118745 w 959489"/>
              <a:gd name="connsiteY0" fmla="*/ 0 h 267643"/>
              <a:gd name="connisteX1" fmla="*/ 959485 w 959489"/>
              <a:gd name="connsiteY1" fmla="*/ 118745 h 267643"/>
              <a:gd name="connisteX2" fmla="*/ 108585 w 959489"/>
              <a:gd name="connsiteY2" fmla="*/ 266700 h 267643"/>
              <a:gd name="connisteX3" fmla="*/ 69215 w 959489"/>
              <a:gd name="connsiteY3" fmla="*/ 59055 h 267643"/>
              <a:gd name="connisteX4" fmla="*/ 69215 w 959489"/>
              <a:gd name="connsiteY4" fmla="*/ 59055 h 267643"/>
              <a:gd name="connisteX5" fmla="*/ 0 w 959489"/>
              <a:gd name="connsiteY5" fmla="*/ 19685 h 26764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959489" h="267643">
                <a:moveTo>
                  <a:pt x="118745" y="0"/>
                </a:moveTo>
                <a:cubicBezTo>
                  <a:pt x="304165" y="20955"/>
                  <a:pt x="961390" y="65405"/>
                  <a:pt x="959485" y="118745"/>
                </a:cubicBezTo>
                <a:cubicBezTo>
                  <a:pt x="957580" y="172085"/>
                  <a:pt x="286385" y="278765"/>
                  <a:pt x="108585" y="266700"/>
                </a:cubicBezTo>
                <a:cubicBezTo>
                  <a:pt x="-69215" y="254635"/>
                  <a:pt x="76835" y="100330"/>
                  <a:pt x="69215" y="59055"/>
                </a:cubicBezTo>
                <a:cubicBezTo>
                  <a:pt x="61595" y="17780"/>
                  <a:pt x="83185" y="66675"/>
                  <a:pt x="69215" y="59055"/>
                </a:cubicBezTo>
                <a:cubicBezTo>
                  <a:pt x="55245" y="51435"/>
                  <a:pt x="13970" y="27305"/>
                  <a:pt x="0" y="1968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任意多边形 9"/>
          <p:cNvSpPr/>
          <p:nvPr/>
        </p:nvSpPr>
        <p:spPr>
          <a:xfrm>
            <a:off x="7908290" y="2978150"/>
            <a:ext cx="299720" cy="307340"/>
          </a:xfrm>
          <a:custGeom>
            <a:avLst/>
            <a:gdLst>
              <a:gd name="connisteX0" fmla="*/ 91042 w 299480"/>
              <a:gd name="connsiteY0" fmla="*/ 0 h 307054"/>
              <a:gd name="connisteX1" fmla="*/ 298687 w 299480"/>
              <a:gd name="connsiteY1" fmla="*/ 306705 h 307054"/>
              <a:gd name="connisteX2" fmla="*/ 21827 w 299480"/>
              <a:gd name="connsiteY2" fmla="*/ 49530 h 307054"/>
              <a:gd name="connisteX3" fmla="*/ 31352 w 299480"/>
              <a:gd name="connsiteY3" fmla="*/ 40005 h 307054"/>
              <a:gd name="connisteX4" fmla="*/ 31352 w 299480"/>
              <a:gd name="connsiteY4" fmla="*/ 118745 h 307054"/>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299480" h="307055">
                <a:moveTo>
                  <a:pt x="91042" y="0"/>
                </a:moveTo>
                <a:cubicBezTo>
                  <a:pt x="138032" y="66675"/>
                  <a:pt x="312657" y="296545"/>
                  <a:pt x="298687" y="306705"/>
                </a:cubicBezTo>
                <a:cubicBezTo>
                  <a:pt x="284717" y="316865"/>
                  <a:pt x="75167" y="102870"/>
                  <a:pt x="21827" y="49530"/>
                </a:cubicBezTo>
                <a:cubicBezTo>
                  <a:pt x="-31513" y="-3810"/>
                  <a:pt x="29447" y="26035"/>
                  <a:pt x="31352" y="40005"/>
                </a:cubicBezTo>
                <a:cubicBezTo>
                  <a:pt x="33257" y="53975"/>
                  <a:pt x="31352" y="102870"/>
                  <a:pt x="31352" y="11874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任意多边形 10"/>
          <p:cNvSpPr/>
          <p:nvPr/>
        </p:nvSpPr>
        <p:spPr>
          <a:xfrm>
            <a:off x="10901680" y="4481195"/>
            <a:ext cx="556895" cy="462280"/>
          </a:xfrm>
          <a:custGeom>
            <a:avLst/>
            <a:gdLst>
              <a:gd name="connisteX0" fmla="*/ 409665 w 556899"/>
              <a:gd name="connsiteY0" fmla="*/ 0 h 462576"/>
              <a:gd name="connisteX1" fmla="*/ 538570 w 556899"/>
              <a:gd name="connsiteY1" fmla="*/ 455295 h 462576"/>
              <a:gd name="connisteX2" fmla="*/ 43905 w 556899"/>
              <a:gd name="connsiteY2" fmla="*/ 257175 h 462576"/>
              <a:gd name="connisteX3" fmla="*/ 83275 w 556899"/>
              <a:gd name="connsiteY3" fmla="*/ 395605 h 462576"/>
              <a:gd name="connisteX4" fmla="*/ 350610 w 556899"/>
              <a:gd name="connsiteY4" fmla="*/ 49530 h 462576"/>
              <a:gd name="connisteX5" fmla="*/ 409665 w 556899"/>
              <a:gd name="connsiteY5" fmla="*/ 49530 h 462576"/>
              <a:gd name="connisteX6" fmla="*/ 429350 w 556899"/>
              <a:gd name="connsiteY6" fmla="*/ 49530 h 46257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556900" h="462577">
                <a:moveTo>
                  <a:pt x="409665" y="0"/>
                </a:moveTo>
                <a:cubicBezTo>
                  <a:pt x="445225" y="95250"/>
                  <a:pt x="611595" y="403860"/>
                  <a:pt x="538570" y="455295"/>
                </a:cubicBezTo>
                <a:cubicBezTo>
                  <a:pt x="465545" y="506730"/>
                  <a:pt x="134710" y="269240"/>
                  <a:pt x="43905" y="257175"/>
                </a:cubicBezTo>
                <a:cubicBezTo>
                  <a:pt x="-46900" y="245110"/>
                  <a:pt x="21680" y="436880"/>
                  <a:pt x="83275" y="395605"/>
                </a:cubicBezTo>
                <a:cubicBezTo>
                  <a:pt x="144870" y="354330"/>
                  <a:pt x="285205" y="118745"/>
                  <a:pt x="350610" y="49530"/>
                </a:cubicBezTo>
                <a:cubicBezTo>
                  <a:pt x="416015" y="-19685"/>
                  <a:pt x="393790" y="49530"/>
                  <a:pt x="409665" y="49530"/>
                </a:cubicBezTo>
                <a:cubicBezTo>
                  <a:pt x="425540" y="49530"/>
                  <a:pt x="426810" y="49530"/>
                  <a:pt x="429350" y="495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255270" y="1565910"/>
            <a:ext cx="5707380" cy="3283585"/>
          </a:xfrm>
          <a:prstGeom prst="rect">
            <a:avLst/>
          </a:prstGeom>
        </p:spPr>
      </p:pic>
      <p:sp>
        <p:nvSpPr>
          <p:cNvPr id="3" name="任意多边形 2"/>
          <p:cNvSpPr/>
          <p:nvPr/>
        </p:nvSpPr>
        <p:spPr>
          <a:xfrm>
            <a:off x="5438140" y="4253865"/>
            <a:ext cx="939165" cy="384175"/>
          </a:xfrm>
          <a:custGeom>
            <a:avLst/>
            <a:gdLst>
              <a:gd name="connisteX0" fmla="*/ 197226 w 938911"/>
              <a:gd name="connsiteY0" fmla="*/ 0 h 384371"/>
              <a:gd name="connisteX1" fmla="*/ 938906 w 938911"/>
              <a:gd name="connsiteY1" fmla="*/ 316865 h 384371"/>
              <a:gd name="connisteX2" fmla="*/ 207386 w 938911"/>
              <a:gd name="connsiteY2" fmla="*/ 365760 h 384371"/>
              <a:gd name="connisteX3" fmla="*/ 9266 w 938911"/>
              <a:gd name="connsiteY3" fmla="*/ 148590 h 384371"/>
              <a:gd name="connisteX4" fmla="*/ 48636 w 938911"/>
              <a:gd name="connsiteY4" fmla="*/ 99060 h 384371"/>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938911" h="384371">
                <a:moveTo>
                  <a:pt x="197226" y="0"/>
                </a:moveTo>
                <a:cubicBezTo>
                  <a:pt x="360421" y="62230"/>
                  <a:pt x="937001" y="243840"/>
                  <a:pt x="938906" y="316865"/>
                </a:cubicBezTo>
                <a:cubicBezTo>
                  <a:pt x="940811" y="389890"/>
                  <a:pt x="393441" y="399415"/>
                  <a:pt x="207386" y="365760"/>
                </a:cubicBezTo>
                <a:cubicBezTo>
                  <a:pt x="21331" y="332105"/>
                  <a:pt x="41016" y="201930"/>
                  <a:pt x="9266" y="148590"/>
                </a:cubicBezTo>
                <a:cubicBezTo>
                  <a:pt x="-22484" y="95250"/>
                  <a:pt x="36571" y="104775"/>
                  <a:pt x="48636" y="990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2"/>
          <a:stretch>
            <a:fillRect/>
          </a:stretch>
        </p:blipFill>
        <p:spPr>
          <a:xfrm>
            <a:off x="6249035" y="1562735"/>
            <a:ext cx="5701030" cy="3286760"/>
          </a:xfrm>
          <a:prstGeom prst="rect">
            <a:avLst/>
          </a:prstGeom>
        </p:spPr>
      </p:pic>
      <p:sp>
        <p:nvSpPr>
          <p:cNvPr id="5" name="任意多边形 4"/>
          <p:cNvSpPr/>
          <p:nvPr/>
        </p:nvSpPr>
        <p:spPr>
          <a:xfrm>
            <a:off x="10876280" y="4232275"/>
            <a:ext cx="644525" cy="508635"/>
          </a:xfrm>
          <a:custGeom>
            <a:avLst/>
            <a:gdLst>
              <a:gd name="connisteX0" fmla="*/ 0 w 644287"/>
              <a:gd name="connsiteY0" fmla="*/ 31719 h 508682"/>
              <a:gd name="connisteX1" fmla="*/ 563880 w 644287"/>
              <a:gd name="connsiteY1" fmla="*/ 41244 h 508682"/>
              <a:gd name="connisteX2" fmla="*/ 603250 w 644287"/>
              <a:gd name="connsiteY2" fmla="*/ 447009 h 508682"/>
              <a:gd name="connisteX3" fmla="*/ 356235 w 644287"/>
              <a:gd name="connsiteY3" fmla="*/ 476854 h 508682"/>
              <a:gd name="connisteX4" fmla="*/ 207645 w 644287"/>
              <a:gd name="connsiteY4" fmla="*/ 259049 h 508682"/>
              <a:gd name="connisteX5" fmla="*/ 296545 w 644287"/>
              <a:gd name="connsiteY5" fmla="*/ 110459 h 50868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644287" h="508683">
                <a:moveTo>
                  <a:pt x="0" y="31719"/>
                </a:moveTo>
                <a:cubicBezTo>
                  <a:pt x="111760" y="25369"/>
                  <a:pt x="443230" y="-41941"/>
                  <a:pt x="563880" y="41244"/>
                </a:cubicBezTo>
                <a:cubicBezTo>
                  <a:pt x="684530" y="124429"/>
                  <a:pt x="644525" y="360014"/>
                  <a:pt x="603250" y="447009"/>
                </a:cubicBezTo>
                <a:cubicBezTo>
                  <a:pt x="561975" y="534004"/>
                  <a:pt x="435610" y="514319"/>
                  <a:pt x="356235" y="476854"/>
                </a:cubicBezTo>
                <a:cubicBezTo>
                  <a:pt x="276860" y="439389"/>
                  <a:pt x="219710" y="332074"/>
                  <a:pt x="207645" y="259049"/>
                </a:cubicBezTo>
                <a:cubicBezTo>
                  <a:pt x="195580" y="186024"/>
                  <a:pt x="275590" y="135859"/>
                  <a:pt x="296545" y="110459"/>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文本框 1"/>
          <p:cNvSpPr txBox="1"/>
          <p:nvPr/>
        </p:nvSpPr>
        <p:spPr>
          <a:xfrm>
            <a:off x="276225" y="361950"/>
            <a:ext cx="2722880" cy="706755"/>
          </a:xfrm>
          <a:prstGeom prst="rect">
            <a:avLst/>
          </a:prstGeom>
          <a:noFill/>
        </p:spPr>
        <p:txBody>
          <a:bodyPr wrap="none" rtlCol="0">
            <a:spAutoFit/>
          </a:bodyPr>
          <a:p>
            <a:r>
              <a:rPr lang="zh-CN" altLang="en-US" sz="4000" b="1" u="sng"/>
              <a:t>配置数据库</a:t>
            </a:r>
            <a:endParaRPr lang="zh-CN" altLang="en-US" sz="4000" b="1" u="sng"/>
          </a:p>
        </p:txBody>
      </p:sp>
      <p:sp>
        <p:nvSpPr>
          <p:cNvPr id="5" name="文本框 4"/>
          <p:cNvSpPr txBox="1"/>
          <p:nvPr/>
        </p:nvSpPr>
        <p:spPr>
          <a:xfrm>
            <a:off x="480060" y="1410970"/>
            <a:ext cx="3388360" cy="460375"/>
          </a:xfrm>
          <a:prstGeom prst="rect">
            <a:avLst/>
          </a:prstGeom>
          <a:noFill/>
        </p:spPr>
        <p:txBody>
          <a:bodyPr wrap="none" rtlCol="0">
            <a:spAutoFit/>
          </a:bodyPr>
          <a:p>
            <a:r>
              <a:rPr lang="en-US" altLang="zh-CN" sz="2400" b="1"/>
              <a:t>. </a:t>
            </a:r>
            <a:r>
              <a:rPr lang="zh-CN" altLang="en-US" sz="2400" b="1"/>
              <a:t>配置数据库账户和权限</a:t>
            </a:r>
            <a:endParaRPr lang="zh-CN" altLang="en-US" sz="2400" b="1"/>
          </a:p>
        </p:txBody>
      </p:sp>
      <p:sp>
        <p:nvSpPr>
          <p:cNvPr id="6" name="文本框 5"/>
          <p:cNvSpPr txBox="1"/>
          <p:nvPr/>
        </p:nvSpPr>
        <p:spPr>
          <a:xfrm>
            <a:off x="116840" y="2092325"/>
            <a:ext cx="10188575" cy="3415030"/>
          </a:xfrm>
          <a:prstGeom prst="rect">
            <a:avLst/>
          </a:prstGeom>
          <a:noFill/>
        </p:spPr>
        <p:txBody>
          <a:bodyPr wrap="square" rtlCol="0" anchor="t">
            <a:spAutoFit/>
          </a:bodyPr>
          <a:p>
            <a:r>
              <a:rPr lang="zh-CN" altLang="en-US" sz="2400" b="1"/>
              <a:t>[root@</a:t>
            </a:r>
            <a:r>
              <a:rPr lang="en-US" altLang="zh-CN" sz="2400" b="1"/>
              <a:t>web1</a:t>
            </a:r>
            <a:r>
              <a:rPr lang="zh-CN" altLang="en-US" sz="2400" b="1"/>
              <a:t> ~]# mysql</a:t>
            </a:r>
            <a:endParaRPr lang="zh-CN" altLang="en-US" sz="2400" b="1"/>
          </a:p>
          <a:p>
            <a:r>
              <a:rPr lang="zh-CN" altLang="en-US" sz="2400" b="1"/>
              <a:t>MariaDB [(none)]&gt; create database wordpress character set utf8mb4;   </a:t>
            </a:r>
            <a:r>
              <a:rPr lang="en-US" altLang="zh-CN" sz="2400" b="1"/>
              <a:t>#</a:t>
            </a:r>
            <a:r>
              <a:rPr lang="zh-CN" altLang="en-US" sz="2400" b="1"/>
              <a:t>建库并可识别中文字体。</a:t>
            </a:r>
            <a:endParaRPr lang="zh-CN" altLang="en-US" sz="2400" b="1"/>
          </a:p>
          <a:p>
            <a:r>
              <a:rPr lang="zh-CN" altLang="en-US" sz="2400" b="1"/>
              <a:t>MariaDB [(none)]&gt; grant all on wordpress.* to wordpress@'localhost' identified by 'wordpress';    </a:t>
            </a:r>
            <a:r>
              <a:rPr lang="en-US" altLang="zh-CN" sz="2400" b="1"/>
              <a:t>#</a:t>
            </a:r>
            <a:r>
              <a:rPr lang="zh-CN" altLang="en-US" sz="2400" b="1"/>
              <a:t>给予本地登录的用户权限和密码。</a:t>
            </a:r>
            <a:endParaRPr lang="zh-CN" altLang="en-US" sz="2400" b="1"/>
          </a:p>
          <a:p>
            <a:r>
              <a:rPr lang="zh-CN" altLang="en-US" sz="2400" b="1"/>
              <a:t>MariaDB [(none)]&gt; grant all on wordpress.* to wordpress@'192.168.2.11' identified by 'wordpress';  </a:t>
            </a:r>
            <a:endParaRPr lang="zh-CN" altLang="en-US" sz="2400" b="1"/>
          </a:p>
          <a:p>
            <a:r>
              <a:rPr lang="zh-CN" altLang="en-US" sz="2400" b="1"/>
              <a:t>MariaDB [(none)]&gt; flush privileges;    </a:t>
            </a:r>
            <a:r>
              <a:rPr lang="en-US" altLang="zh-CN" sz="2400" b="1"/>
              <a:t>#</a:t>
            </a:r>
            <a:r>
              <a:rPr lang="zh-CN" altLang="en-US" sz="2400" b="1"/>
              <a:t>刷新</a:t>
            </a:r>
            <a:endParaRPr lang="zh-CN" altLang="en-US" sz="2400" b="1"/>
          </a:p>
          <a:p>
            <a:r>
              <a:rPr lang="zh-CN" altLang="en-US" sz="2400" b="1"/>
              <a:t>MariaDB [(none)]&gt; exit  </a:t>
            </a:r>
            <a:r>
              <a:rPr lang="en-US" altLang="zh-CN" sz="2400" b="1"/>
              <a:t>#</a:t>
            </a:r>
            <a:r>
              <a:rPr lang="zh-CN" altLang="en-US" sz="2400" b="1"/>
              <a:t>退出数据库</a:t>
            </a:r>
            <a:endParaRPr lang="zh-CN" altLang="en-US" sz="2400" b="1"/>
          </a:p>
        </p:txBody>
      </p:sp>
    </p:spTree>
    <p:custDataLst>
      <p:tags r:id="rId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3695700" y="1005840"/>
            <a:ext cx="3733800" cy="4114800"/>
          </a:xfrm>
          <a:prstGeom prst="rect">
            <a:avLst/>
          </a:prstGeom>
        </p:spPr>
      </p:pic>
      <p:sp>
        <p:nvSpPr>
          <p:cNvPr id="3" name="任意多边形 2"/>
          <p:cNvSpPr/>
          <p:nvPr/>
        </p:nvSpPr>
        <p:spPr>
          <a:xfrm>
            <a:off x="4142740" y="3731895"/>
            <a:ext cx="3102610" cy="718185"/>
          </a:xfrm>
          <a:custGeom>
            <a:avLst/>
            <a:gdLst>
              <a:gd name="connisteX0" fmla="*/ 158115 w 3102489"/>
              <a:gd name="connsiteY0" fmla="*/ 77455 h 718429"/>
              <a:gd name="connisteX1" fmla="*/ 2145665 w 3102489"/>
              <a:gd name="connsiteY1" fmla="*/ 47610 h 718429"/>
              <a:gd name="connisteX2" fmla="*/ 3025775 w 3102489"/>
              <a:gd name="connsiteY2" fmla="*/ 650860 h 718429"/>
              <a:gd name="connisteX3" fmla="*/ 681990 w 3102489"/>
              <a:gd name="connsiteY3" fmla="*/ 631175 h 718429"/>
              <a:gd name="connisteX4" fmla="*/ 0 w 3102489"/>
              <a:gd name="connsiteY4" fmla="*/ 235570 h 718429"/>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3102489" h="718429">
                <a:moveTo>
                  <a:pt x="158115" y="77456"/>
                </a:moveTo>
                <a:cubicBezTo>
                  <a:pt x="537845" y="59676"/>
                  <a:pt x="1572260" y="-67324"/>
                  <a:pt x="2145665" y="47611"/>
                </a:cubicBezTo>
                <a:cubicBezTo>
                  <a:pt x="2719070" y="162546"/>
                  <a:pt x="3318510" y="534021"/>
                  <a:pt x="3025775" y="650861"/>
                </a:cubicBezTo>
                <a:cubicBezTo>
                  <a:pt x="2733040" y="767701"/>
                  <a:pt x="1287145" y="714361"/>
                  <a:pt x="681990" y="631176"/>
                </a:cubicBezTo>
                <a:cubicBezTo>
                  <a:pt x="76835" y="547991"/>
                  <a:pt x="89535" y="314311"/>
                  <a:pt x="0" y="23557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 name="直接箭头连接符 3"/>
          <p:cNvCxnSpPr/>
          <p:nvPr/>
        </p:nvCxnSpPr>
        <p:spPr>
          <a:xfrm flipH="1">
            <a:off x="2926080" y="3185795"/>
            <a:ext cx="899795" cy="298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253490" y="2910205"/>
            <a:ext cx="1672590" cy="306705"/>
          </a:xfrm>
          <a:prstGeom prst="rect">
            <a:avLst/>
          </a:prstGeom>
          <a:noFill/>
        </p:spPr>
        <p:txBody>
          <a:bodyPr wrap="square" rtlCol="0">
            <a:spAutoFit/>
          </a:bodyPr>
          <a:p>
            <a:r>
              <a:rPr lang="en-US" altLang="zh-CN" sz="1400" b="1"/>
              <a:t>zabbix</a:t>
            </a:r>
            <a:r>
              <a:rPr lang="zh-CN" altLang="en-US" sz="1400" b="1"/>
              <a:t>用户的密码</a:t>
            </a:r>
            <a:endParaRPr lang="zh-CN" altLang="en-US" sz="1400" b="1"/>
          </a:p>
        </p:txBody>
      </p:sp>
    </p:spTree>
    <p:custDataLst>
      <p:tags r:id="rId2"/>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549275" y="1960245"/>
            <a:ext cx="3400425" cy="1571625"/>
          </a:xfrm>
          <a:prstGeom prst="rect">
            <a:avLst/>
          </a:prstGeom>
        </p:spPr>
      </p:pic>
      <p:sp>
        <p:nvSpPr>
          <p:cNvPr id="4" name="任意多边形 3"/>
          <p:cNvSpPr/>
          <p:nvPr/>
        </p:nvSpPr>
        <p:spPr>
          <a:xfrm>
            <a:off x="3110230" y="2078355"/>
            <a:ext cx="353695" cy="240030"/>
          </a:xfrm>
          <a:custGeom>
            <a:avLst/>
            <a:gdLst>
              <a:gd name="connisteX0" fmla="*/ 171853 w 353640"/>
              <a:gd name="connsiteY0" fmla="*/ 0 h 239780"/>
              <a:gd name="connisteX1" fmla="*/ 349653 w 353640"/>
              <a:gd name="connsiteY1" fmla="*/ 237490 h 239780"/>
              <a:gd name="connisteX2" fmla="*/ 13738 w 353640"/>
              <a:gd name="connsiteY2" fmla="*/ 99060 h 239780"/>
              <a:gd name="connisteX3" fmla="*/ 92478 w 353640"/>
              <a:gd name="connsiteY3" fmla="*/ 10160 h 239780"/>
            </a:gdLst>
            <a:ahLst/>
            <a:cxnLst>
              <a:cxn ang="0">
                <a:pos x="connisteX0" y="connsiteY0"/>
              </a:cxn>
              <a:cxn ang="0">
                <a:pos x="connisteX1" y="connsiteY1"/>
              </a:cxn>
              <a:cxn ang="0">
                <a:pos x="connisteX2" y="connsiteY2"/>
              </a:cxn>
              <a:cxn ang="0">
                <a:pos x="connisteX3" y="connsiteY3"/>
              </a:cxn>
            </a:cxnLst>
            <a:rect l="l" t="t" r="r" b="b"/>
            <a:pathLst>
              <a:path w="353640" h="239780">
                <a:moveTo>
                  <a:pt x="171853" y="0"/>
                </a:moveTo>
                <a:cubicBezTo>
                  <a:pt x="214398" y="50165"/>
                  <a:pt x="381403" y="217805"/>
                  <a:pt x="349653" y="237490"/>
                </a:cubicBezTo>
                <a:cubicBezTo>
                  <a:pt x="317903" y="257175"/>
                  <a:pt x="65173" y="144780"/>
                  <a:pt x="13738" y="99060"/>
                </a:cubicBezTo>
                <a:cubicBezTo>
                  <a:pt x="-37697" y="53340"/>
                  <a:pt x="70253" y="25400"/>
                  <a:pt x="92478" y="10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a:stretch>
            <a:fillRect/>
          </a:stretch>
        </p:blipFill>
        <p:spPr>
          <a:xfrm>
            <a:off x="4717415" y="1551940"/>
            <a:ext cx="7089775" cy="3595370"/>
          </a:xfrm>
          <a:prstGeom prst="rect">
            <a:avLst/>
          </a:prstGeom>
        </p:spPr>
      </p:pic>
      <p:sp>
        <p:nvSpPr>
          <p:cNvPr id="7" name="任意多边形 6"/>
          <p:cNvSpPr/>
          <p:nvPr/>
        </p:nvSpPr>
        <p:spPr>
          <a:xfrm>
            <a:off x="7106920" y="1960245"/>
            <a:ext cx="1362075" cy="475615"/>
          </a:xfrm>
          <a:custGeom>
            <a:avLst/>
            <a:gdLst>
              <a:gd name="connisteX0" fmla="*/ 219590 w 1361788"/>
              <a:gd name="connsiteY0" fmla="*/ 0 h 475368"/>
              <a:gd name="connisteX1" fmla="*/ 1336555 w 1361788"/>
              <a:gd name="connsiteY1" fmla="*/ 108585 h 475368"/>
              <a:gd name="connisteX2" fmla="*/ 842525 w 1361788"/>
              <a:gd name="connsiteY2" fmla="*/ 464185 h 475368"/>
              <a:gd name="connisteX3" fmla="*/ 61475 w 1361788"/>
              <a:gd name="connsiteY3" fmla="*/ 335915 h 475368"/>
              <a:gd name="connisteX4" fmla="*/ 100845 w 1361788"/>
              <a:gd name="connsiteY4" fmla="*/ 118110 h 475368"/>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361788" h="475368">
                <a:moveTo>
                  <a:pt x="219591" y="0"/>
                </a:moveTo>
                <a:cubicBezTo>
                  <a:pt x="452636" y="14605"/>
                  <a:pt x="1212096" y="15875"/>
                  <a:pt x="1336556" y="108585"/>
                </a:cubicBezTo>
                <a:cubicBezTo>
                  <a:pt x="1461016" y="201295"/>
                  <a:pt x="1097796" y="418465"/>
                  <a:pt x="842526" y="464185"/>
                </a:cubicBezTo>
                <a:cubicBezTo>
                  <a:pt x="587256" y="509905"/>
                  <a:pt x="210066" y="405130"/>
                  <a:pt x="61476" y="335915"/>
                </a:cubicBezTo>
                <a:cubicBezTo>
                  <a:pt x="-87114" y="266700"/>
                  <a:pt x="77351" y="159385"/>
                  <a:pt x="100846" y="11811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256540" y="328295"/>
            <a:ext cx="2285365" cy="398780"/>
          </a:xfrm>
          <a:prstGeom prst="rect">
            <a:avLst/>
          </a:prstGeom>
          <a:noFill/>
        </p:spPr>
        <p:txBody>
          <a:bodyPr wrap="none" rtlCol="0">
            <a:spAutoFit/>
          </a:bodyPr>
          <a:p>
            <a:r>
              <a:rPr lang="en-US" altLang="zh-CN" sz="2000" b="1" u="heavy">
                <a:solidFill>
                  <a:schemeClr val="tx1"/>
                </a:solidFill>
                <a:uFillTx/>
              </a:rPr>
              <a:t>.</a:t>
            </a:r>
            <a:r>
              <a:rPr lang="zh-CN" altLang="en-US" sz="2000" b="1" u="heavy">
                <a:solidFill>
                  <a:schemeClr val="tx1"/>
                </a:solidFill>
                <a:uFillTx/>
              </a:rPr>
              <a:t>修改密码重新登录</a:t>
            </a:r>
            <a:endParaRPr lang="zh-CN" altLang="en-US" sz="2000" b="1" u="heavy">
              <a:solidFill>
                <a:schemeClr val="tx1"/>
              </a:solidFill>
              <a:uFillTx/>
            </a:endParaRPr>
          </a:p>
        </p:txBody>
      </p:sp>
    </p:spTree>
    <p:custDataLst>
      <p:tags r:id="rId3"/>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3" name="图片 2"/>
          <p:cNvPicPr>
            <a:picLocks noChangeAspect="1"/>
          </p:cNvPicPr>
          <p:nvPr/>
        </p:nvPicPr>
        <p:blipFill>
          <a:blip r:embed="rId1"/>
          <a:stretch>
            <a:fillRect/>
          </a:stretch>
        </p:blipFill>
        <p:spPr>
          <a:xfrm>
            <a:off x="744855" y="1360805"/>
            <a:ext cx="10702290" cy="4681220"/>
          </a:xfrm>
          <a:prstGeom prst="rect">
            <a:avLst/>
          </a:prstGeom>
        </p:spPr>
      </p:pic>
      <p:sp>
        <p:nvSpPr>
          <p:cNvPr id="4" name="任意多边形 3"/>
          <p:cNvSpPr/>
          <p:nvPr/>
        </p:nvSpPr>
        <p:spPr>
          <a:xfrm>
            <a:off x="445135" y="5584190"/>
            <a:ext cx="11695430" cy="941705"/>
          </a:xfrm>
          <a:custGeom>
            <a:avLst/>
            <a:gdLst>
              <a:gd name="connisteX0" fmla="*/ 632074 w 11695196"/>
              <a:gd name="connsiteY0" fmla="*/ 103495 h 941672"/>
              <a:gd name="connisteX1" fmla="*/ 10866369 w 11695196"/>
              <a:gd name="connsiteY1" fmla="*/ 64125 h 941672"/>
              <a:gd name="connisteX2" fmla="*/ 9650344 w 11695196"/>
              <a:gd name="connsiteY2" fmla="*/ 875020 h 941672"/>
              <a:gd name="connisteX3" fmla="*/ 3163819 w 11695196"/>
              <a:gd name="connsiteY3" fmla="*/ 765800 h 941672"/>
              <a:gd name="connisteX4" fmla="*/ 266314 w 11695196"/>
              <a:gd name="connsiteY4" fmla="*/ 142865 h 941672"/>
              <a:gd name="connisteX5" fmla="*/ 296159 w 11695196"/>
              <a:gd name="connsiteY5" fmla="*/ 123180 h 941672"/>
              <a:gd name="connisteX6" fmla="*/ 691764 w 11695196"/>
              <a:gd name="connsiteY6" fmla="*/ 34280 h 94167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11695196" h="941673">
                <a:moveTo>
                  <a:pt x="632074" y="103496"/>
                </a:moveTo>
                <a:cubicBezTo>
                  <a:pt x="2703444" y="79366"/>
                  <a:pt x="9062969" y="-90179"/>
                  <a:pt x="10866369" y="64126"/>
                </a:cubicBezTo>
                <a:cubicBezTo>
                  <a:pt x="12669769" y="218431"/>
                  <a:pt x="11190854" y="734686"/>
                  <a:pt x="9650344" y="875021"/>
                </a:cubicBezTo>
                <a:cubicBezTo>
                  <a:pt x="8109834" y="1015356"/>
                  <a:pt x="5040879" y="912486"/>
                  <a:pt x="3163819" y="765801"/>
                </a:cubicBezTo>
                <a:cubicBezTo>
                  <a:pt x="1286759" y="619116"/>
                  <a:pt x="839719" y="271136"/>
                  <a:pt x="266314" y="142866"/>
                </a:cubicBezTo>
                <a:cubicBezTo>
                  <a:pt x="-307091" y="14596"/>
                  <a:pt x="211069" y="144771"/>
                  <a:pt x="296159" y="123181"/>
                </a:cubicBezTo>
                <a:cubicBezTo>
                  <a:pt x="381249" y="101591"/>
                  <a:pt x="613024" y="51426"/>
                  <a:pt x="691764" y="3428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87325" y="144145"/>
            <a:ext cx="3277235" cy="398780"/>
          </a:xfrm>
          <a:prstGeom prst="rect">
            <a:avLst/>
          </a:prstGeom>
          <a:noFill/>
        </p:spPr>
        <p:txBody>
          <a:bodyPr wrap="square" rtlCol="0">
            <a:spAutoFit/>
          </a:bodyPr>
          <a:p>
            <a:r>
              <a:rPr lang="en-US" altLang="zh-CN" sz="2000" b="1" u="heavy">
                <a:solidFill>
                  <a:schemeClr val="tx1"/>
                </a:solidFill>
                <a:uFillTx/>
              </a:rPr>
              <a:t>.</a:t>
            </a:r>
            <a:r>
              <a:rPr lang="zh-CN" altLang="en-US" sz="2000" b="1" u="heavy">
                <a:solidFill>
                  <a:schemeClr val="tx1"/>
                </a:solidFill>
                <a:uFillTx/>
              </a:rPr>
              <a:t>提示未启动</a:t>
            </a:r>
            <a:r>
              <a:rPr lang="en-US" altLang="zh-CN" sz="2000" b="1" u="heavy">
                <a:solidFill>
                  <a:schemeClr val="tx1"/>
                </a:solidFill>
                <a:uFillTx/>
              </a:rPr>
              <a:t>zabbix server </a:t>
            </a:r>
            <a:endParaRPr lang="en-US" altLang="zh-CN" sz="2000" b="1" u="heavy">
              <a:solidFill>
                <a:schemeClr val="tx1"/>
              </a:solidFill>
              <a:uFillTx/>
            </a:endParaRPr>
          </a:p>
        </p:txBody>
      </p:sp>
    </p:spTree>
    <p:custDataLst>
      <p:tags r:id="rId2"/>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3" name="文本框 2"/>
          <p:cNvSpPr txBox="1"/>
          <p:nvPr/>
        </p:nvSpPr>
        <p:spPr>
          <a:xfrm>
            <a:off x="325755" y="243205"/>
            <a:ext cx="4800600" cy="398780"/>
          </a:xfrm>
          <a:prstGeom prst="rect">
            <a:avLst/>
          </a:prstGeom>
          <a:noFill/>
        </p:spPr>
        <p:txBody>
          <a:bodyPr wrap="square" rtlCol="0">
            <a:spAutoFit/>
          </a:bodyPr>
          <a:p>
            <a:r>
              <a:rPr lang="en-US" altLang="zh-CN" sz="2000" b="1" u="heavy">
                <a:solidFill>
                  <a:schemeClr val="tx1"/>
                </a:solidFill>
                <a:uFillTx/>
              </a:rPr>
              <a:t>.</a:t>
            </a:r>
            <a:r>
              <a:rPr lang="zh-CN" altLang="en-US" sz="2000" b="1" u="heavy">
                <a:solidFill>
                  <a:schemeClr val="tx1"/>
                </a:solidFill>
                <a:uFillTx/>
              </a:rPr>
              <a:t>启动</a:t>
            </a:r>
            <a:r>
              <a:rPr lang="en-US" altLang="zh-CN" sz="2000" b="1" u="heavy">
                <a:solidFill>
                  <a:schemeClr val="tx1"/>
                </a:solidFill>
                <a:uFillTx/>
              </a:rPr>
              <a:t>zabbix</a:t>
            </a:r>
            <a:r>
              <a:rPr lang="zh-CN" altLang="en-US" sz="2000" b="1" u="heavy">
                <a:solidFill>
                  <a:schemeClr val="tx1"/>
                </a:solidFill>
                <a:uFillTx/>
              </a:rPr>
              <a:t>服务</a:t>
            </a:r>
            <a:endParaRPr lang="zh-CN" altLang="en-US" sz="2000" b="1" u="heavy">
              <a:solidFill>
                <a:schemeClr val="tx1"/>
              </a:solidFill>
              <a:uFillTx/>
            </a:endParaRPr>
          </a:p>
        </p:txBody>
      </p:sp>
      <p:sp>
        <p:nvSpPr>
          <p:cNvPr id="5" name="文本框 4"/>
          <p:cNvSpPr txBox="1"/>
          <p:nvPr/>
        </p:nvSpPr>
        <p:spPr>
          <a:xfrm>
            <a:off x="325755" y="5647690"/>
            <a:ext cx="10351135" cy="368300"/>
          </a:xfrm>
          <a:prstGeom prst="rect">
            <a:avLst/>
          </a:prstGeom>
          <a:noFill/>
        </p:spPr>
        <p:txBody>
          <a:bodyPr wrap="square" rtlCol="0" anchor="t">
            <a:spAutoFit/>
          </a:bodyPr>
          <a:p>
            <a:r>
              <a:rPr lang="zh-CN" altLang="en-US" b="1">
                <a:sym typeface="+mn-ea"/>
              </a:rPr>
              <a:t>[root@</a:t>
            </a:r>
            <a:r>
              <a:rPr lang="en-US" altLang="zh-CN" b="1">
                <a:sym typeface="+mn-ea"/>
              </a:rPr>
              <a:t>client</a:t>
            </a:r>
            <a:r>
              <a:rPr lang="zh-CN" altLang="en-US" b="1">
                <a:sym typeface="+mn-ea"/>
              </a:rPr>
              <a:t>]# </a:t>
            </a:r>
            <a:r>
              <a:rPr lang="en-US" altLang="zh-CN" b="1">
                <a:sym typeface="+mn-ea"/>
              </a:rPr>
              <a:t>firefox http://192.168.2.14/index.php  </a:t>
            </a:r>
            <a:r>
              <a:rPr lang="zh-CN" altLang="en-US" b="1">
                <a:sym typeface="+mn-ea"/>
              </a:rPr>
              <a:t>重新访</a:t>
            </a:r>
            <a:r>
              <a:rPr lang="en-US" altLang="zh-CN" b="1">
                <a:sym typeface="+mn-ea"/>
              </a:rPr>
              <a:t>zabbix</a:t>
            </a:r>
            <a:endParaRPr lang="en-US" altLang="zh-CN" b="1">
              <a:sym typeface="+mn-ea"/>
            </a:endParaRPr>
          </a:p>
        </p:txBody>
      </p:sp>
      <p:sp>
        <p:nvSpPr>
          <p:cNvPr id="6" name="文本框 5"/>
          <p:cNvSpPr txBox="1"/>
          <p:nvPr/>
        </p:nvSpPr>
        <p:spPr>
          <a:xfrm>
            <a:off x="325755" y="778510"/>
            <a:ext cx="10221595" cy="4799965"/>
          </a:xfrm>
          <a:prstGeom prst="rect">
            <a:avLst/>
          </a:prstGeom>
          <a:noFill/>
        </p:spPr>
        <p:txBody>
          <a:bodyPr wrap="square" rtlCol="0" anchor="t">
            <a:spAutoFit/>
          </a:bodyPr>
          <a:p>
            <a:r>
              <a:rPr lang="zh-CN" altLang="en-US" b="1"/>
              <a:t>[root@zabbixserver ~]# vim /usr/local/etc/zabbix_server.conf</a:t>
            </a:r>
            <a:endParaRPr lang="zh-CN" altLang="en-US" b="1"/>
          </a:p>
          <a:p>
            <a:r>
              <a:rPr lang="zh-CN" altLang="en-US" b="1"/>
              <a:t>DBHost=localhost</a:t>
            </a:r>
            <a:endParaRPr lang="zh-CN" altLang="en-US" b="1"/>
          </a:p>
          <a:p>
            <a:r>
              <a:rPr lang="zh-CN" altLang="en-US" b="1"/>
              <a:t>//数据库主机，默认该行被注释</a:t>
            </a:r>
            <a:endParaRPr lang="zh-CN" altLang="en-US" b="1"/>
          </a:p>
          <a:p>
            <a:r>
              <a:rPr lang="zh-CN" altLang="en-US" b="1"/>
              <a:t>DBName=zabbix</a:t>
            </a:r>
            <a:endParaRPr lang="zh-CN" altLang="en-US" b="1"/>
          </a:p>
          <a:p>
            <a:r>
              <a:rPr lang="zh-CN" altLang="en-US" b="1"/>
              <a:t>//设置数据库名称</a:t>
            </a:r>
            <a:endParaRPr lang="zh-CN" altLang="en-US" b="1"/>
          </a:p>
          <a:p>
            <a:r>
              <a:rPr lang="zh-CN" altLang="en-US" b="1"/>
              <a:t>DBUser=zabbix</a:t>
            </a:r>
            <a:endParaRPr lang="zh-CN" altLang="en-US" b="1"/>
          </a:p>
          <a:p>
            <a:r>
              <a:rPr lang="zh-CN" altLang="en-US" b="1"/>
              <a:t>//设置数据库账户</a:t>
            </a:r>
            <a:endParaRPr lang="zh-CN" altLang="en-US" b="1"/>
          </a:p>
          <a:p>
            <a:r>
              <a:rPr lang="zh-CN" altLang="en-US" b="1"/>
              <a:t>DBPassword=zabbix</a:t>
            </a:r>
            <a:endParaRPr lang="zh-CN" altLang="en-US" b="1"/>
          </a:p>
          <a:p>
            <a:r>
              <a:rPr lang="zh-CN" altLang="en-US" b="1"/>
              <a:t>//设置数据库密码，默认该行被注释</a:t>
            </a:r>
            <a:endParaRPr lang="zh-CN" altLang="en-US" b="1"/>
          </a:p>
          <a:p>
            <a:r>
              <a:rPr lang="zh-CN" altLang="en-US" b="1"/>
              <a:t>LogFile=/tmp/zabbix_server.log    </a:t>
            </a:r>
            <a:endParaRPr lang="zh-CN" altLang="en-US" b="1"/>
          </a:p>
          <a:p>
            <a:r>
              <a:rPr lang="zh-CN" altLang="en-US" b="1"/>
              <a:t>//设置日志，仅查看以下即可</a:t>
            </a:r>
            <a:endParaRPr lang="zh-CN" altLang="en-US" b="1"/>
          </a:p>
          <a:p>
            <a:r>
              <a:rPr lang="zh-CN" altLang="en-US" b="1"/>
              <a:t>[root@zabbixserver ~]# useradd -s /sbin/nologin zabbix</a:t>
            </a:r>
            <a:endParaRPr lang="zh-CN" altLang="en-US" b="1"/>
          </a:p>
          <a:p>
            <a:r>
              <a:rPr lang="zh-CN" altLang="en-US" b="1"/>
              <a:t>//不创建用户无法启动服务</a:t>
            </a:r>
            <a:endParaRPr lang="zh-CN" altLang="en-US" b="1"/>
          </a:p>
          <a:p>
            <a:r>
              <a:rPr lang="zh-CN" altLang="en-US" b="1"/>
              <a:t>[root@zabbixserver ~]# zabbix_server                      //启动服务</a:t>
            </a:r>
            <a:endParaRPr lang="zh-CN" altLang="en-US" b="1"/>
          </a:p>
          <a:p>
            <a:r>
              <a:rPr lang="zh-CN" altLang="en-US" b="1"/>
              <a:t>[root@zabbixserver ~]# ss -ntulp |grep zabbix_server     //确认连接状态，端口10051</a:t>
            </a:r>
            <a:endParaRPr lang="zh-CN" altLang="en-US" b="1"/>
          </a:p>
          <a:p>
            <a:r>
              <a:rPr lang="zh-CN" altLang="en-US" b="1"/>
              <a:t>tcp LISTEN 0 128 *:10051 *:* users:(("zabbix_server",pid=23275,fd=4),("zabbix_server",pid=23274,fd=4)</a:t>
            </a:r>
            <a:endParaRPr lang="zh-CN" altLang="en-US" b="1"/>
          </a:p>
        </p:txBody>
      </p:sp>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3" name="文本框 2"/>
          <p:cNvSpPr txBox="1"/>
          <p:nvPr/>
        </p:nvSpPr>
        <p:spPr>
          <a:xfrm>
            <a:off x="187325" y="259080"/>
            <a:ext cx="3681730" cy="398780"/>
          </a:xfrm>
          <a:prstGeom prst="rect">
            <a:avLst/>
          </a:prstGeom>
          <a:noFill/>
        </p:spPr>
        <p:txBody>
          <a:bodyPr wrap="none" rtlCol="0">
            <a:spAutoFit/>
          </a:bodyPr>
          <a:p>
            <a:r>
              <a:rPr lang="en-US" altLang="zh-CN" sz="2000" b="1" u="heavy">
                <a:solidFill>
                  <a:schemeClr val="tx1"/>
                </a:solidFill>
                <a:uFillTx/>
              </a:rPr>
              <a:t>.</a:t>
            </a:r>
            <a:r>
              <a:rPr lang="zh-CN" altLang="en-US" sz="2000" b="1" u="heavy">
                <a:solidFill>
                  <a:schemeClr val="tx1"/>
                </a:solidFill>
                <a:uFillTx/>
              </a:rPr>
              <a:t>配置被监控主机（</a:t>
            </a:r>
            <a:r>
              <a:rPr lang="en-US" altLang="zh-CN" sz="2000" b="1" u="heavy">
                <a:solidFill>
                  <a:schemeClr val="tx1"/>
                </a:solidFill>
                <a:uFillTx/>
              </a:rPr>
              <a:t>web1</a:t>
            </a:r>
            <a:r>
              <a:rPr lang="zh-CN" altLang="en-US" sz="2000" b="1" u="heavy">
                <a:solidFill>
                  <a:schemeClr val="tx1"/>
                </a:solidFill>
                <a:uFillTx/>
              </a:rPr>
              <a:t>为例）</a:t>
            </a:r>
            <a:endParaRPr lang="zh-CN" altLang="en-US" sz="2000" b="1" u="heavy">
              <a:solidFill>
                <a:schemeClr val="tx1"/>
              </a:solidFill>
              <a:uFillTx/>
            </a:endParaRPr>
          </a:p>
        </p:txBody>
      </p:sp>
      <p:sp>
        <p:nvSpPr>
          <p:cNvPr id="4" name="文本框 3"/>
          <p:cNvSpPr txBox="1"/>
          <p:nvPr/>
        </p:nvSpPr>
        <p:spPr>
          <a:xfrm>
            <a:off x="406400" y="811530"/>
            <a:ext cx="9984740" cy="1630045"/>
          </a:xfrm>
          <a:prstGeom prst="rect">
            <a:avLst/>
          </a:prstGeom>
          <a:noFill/>
        </p:spPr>
        <p:txBody>
          <a:bodyPr wrap="square" rtlCol="0" anchor="t">
            <a:spAutoFit/>
          </a:bodyPr>
          <a:p>
            <a:r>
              <a:rPr lang="zh-CN" altLang="en-US" b="1"/>
              <a:t>[</a:t>
            </a:r>
            <a:r>
              <a:rPr lang="en-US" altLang="zh-CN" sz="2000" b="1"/>
              <a:t>r</a:t>
            </a:r>
            <a:r>
              <a:rPr lang="zh-CN" altLang="en-US" sz="2000" b="1"/>
              <a:t>o</a:t>
            </a:r>
            <a:r>
              <a:rPr lang="zh-CN" altLang="en-US" sz="2000" b="1"/>
              <a:t>ot@zabbixclient_web1 ~]# yum -y install gcc pcre-devel</a:t>
            </a:r>
            <a:endParaRPr lang="zh-CN" altLang="en-US" sz="2000" b="1"/>
          </a:p>
          <a:p>
            <a:r>
              <a:rPr lang="zh-CN" altLang="en-US" sz="2000" b="1"/>
              <a:t>[root@zabbixclient_web1 ~]# tar -xf zabbix-3.4.4.tar.gz </a:t>
            </a:r>
            <a:endParaRPr lang="zh-CN" altLang="en-US" sz="2000" b="1"/>
          </a:p>
          <a:p>
            <a:r>
              <a:rPr lang="zh-CN" altLang="en-US" sz="2000" b="1"/>
              <a:t>[root@zabbixclient_web1 ~]# cd zabbix-3.4.4/</a:t>
            </a:r>
            <a:endParaRPr lang="zh-CN" altLang="en-US" sz="2000" b="1"/>
          </a:p>
          <a:p>
            <a:r>
              <a:rPr lang="zh-CN" altLang="en-US" sz="2000" b="1"/>
              <a:t>[root@zabbixclient_web1 zabbix-3.4.4]# ./configure --enable-agent</a:t>
            </a:r>
            <a:endParaRPr lang="zh-CN" altLang="en-US" sz="2000" b="1"/>
          </a:p>
          <a:p>
            <a:r>
              <a:rPr lang="zh-CN" altLang="en-US" sz="2000" b="1"/>
              <a:t>[root@zabbixclient_web1 zabbix-3.4.4]# make &amp;&amp; make install </a:t>
            </a:r>
            <a:endParaRPr lang="zh-CN" altLang="en-US" sz="2000" b="1"/>
          </a:p>
        </p:txBody>
      </p:sp>
      <p:sp>
        <p:nvSpPr>
          <p:cNvPr id="5" name="文本框 4"/>
          <p:cNvSpPr txBox="1"/>
          <p:nvPr/>
        </p:nvSpPr>
        <p:spPr>
          <a:xfrm>
            <a:off x="317500" y="2372360"/>
            <a:ext cx="9855835" cy="1630045"/>
          </a:xfrm>
          <a:prstGeom prst="rect">
            <a:avLst/>
          </a:prstGeom>
          <a:noFill/>
        </p:spPr>
        <p:txBody>
          <a:bodyPr wrap="square" rtlCol="0" anchor="t">
            <a:spAutoFit/>
          </a:bodyPr>
          <a:p>
            <a:r>
              <a:rPr lang="zh-CN" altLang="en-US"/>
              <a:t>[</a:t>
            </a:r>
            <a:r>
              <a:rPr lang="zh-CN" altLang="en-US" sz="2000" b="1"/>
              <a:t>root@zabbixclient_web1 ~]# vim /usr/local/etc/zabbix_agentd.conf</a:t>
            </a:r>
            <a:endParaRPr lang="zh-CN" altLang="en-US" sz="2000" b="1"/>
          </a:p>
          <a:p>
            <a:r>
              <a:rPr lang="zh-CN" altLang="en-US" sz="2000" b="1"/>
              <a:t>Server=127.0.0.1,192.168.2.5                //谁可以监控本机（被动监控模式）</a:t>
            </a:r>
            <a:endParaRPr lang="zh-CN" altLang="en-US" sz="2000" b="1"/>
          </a:p>
          <a:p>
            <a:r>
              <a:rPr lang="zh-CN" altLang="en-US" sz="2000" b="1"/>
              <a:t>ServerActive=192.168.2.5</a:t>
            </a:r>
            <a:r>
              <a:rPr lang="en-US" altLang="zh-CN" sz="2000" b="1"/>
              <a:t>:10051</a:t>
            </a:r>
            <a:r>
              <a:rPr lang="zh-CN" altLang="en-US" sz="2000" b="1"/>
              <a:t>           </a:t>
            </a:r>
            <a:r>
              <a:rPr lang="en-US" altLang="zh-CN" sz="2000" b="1"/>
              <a:t>//</a:t>
            </a:r>
            <a:r>
              <a:rPr lang="zh-CN" altLang="en-US" sz="2000" b="1"/>
              <a:t>被监控服务器的</a:t>
            </a:r>
            <a:r>
              <a:rPr lang="en-US" altLang="zh-CN" sz="2000" b="1"/>
              <a:t>ip</a:t>
            </a:r>
            <a:r>
              <a:rPr lang="zh-CN" altLang="en-US" sz="2000" b="1"/>
              <a:t>地址及端口</a:t>
            </a:r>
            <a:r>
              <a:rPr lang="zh-CN" altLang="en-US" sz="2000" b="1"/>
              <a:t>   </a:t>
            </a:r>
            <a:endParaRPr lang="zh-CN" altLang="en-US" sz="2000" b="1"/>
          </a:p>
          <a:p>
            <a:r>
              <a:rPr lang="zh-CN" altLang="en-US" sz="2000" b="1"/>
              <a:t>UnsafeUserParameters=1                                 //是否允许自定义key监控</a:t>
            </a:r>
            <a:endParaRPr lang="zh-CN" altLang="en-US" sz="2000" b="1"/>
          </a:p>
          <a:p>
            <a:r>
              <a:rPr lang="zh-CN" altLang="en-US" sz="2000" b="1"/>
              <a:t>[root@zabbixclient_web1 ~]# zabbix_agentd                //启动agent服务</a:t>
            </a:r>
            <a:endParaRPr lang="zh-CN" altLang="en-US" sz="2000" b="1"/>
          </a:p>
        </p:txBody>
      </p:sp>
      <p:sp>
        <p:nvSpPr>
          <p:cNvPr id="6" name="文本框 5"/>
          <p:cNvSpPr txBox="1"/>
          <p:nvPr/>
        </p:nvSpPr>
        <p:spPr>
          <a:xfrm>
            <a:off x="317500" y="4002405"/>
            <a:ext cx="8938260" cy="398780"/>
          </a:xfrm>
          <a:prstGeom prst="rect">
            <a:avLst/>
          </a:prstGeom>
          <a:noFill/>
        </p:spPr>
        <p:txBody>
          <a:bodyPr wrap="square" rtlCol="0" anchor="t">
            <a:spAutoFit/>
          </a:bodyPr>
          <a:p>
            <a:r>
              <a:rPr lang="zh-CN" altLang="en-US" sz="2000" b="1">
                <a:sym typeface="+mn-ea"/>
              </a:rPr>
              <a:t>[root@</a:t>
            </a:r>
            <a:r>
              <a:rPr lang="en-US" altLang="zh-CN" sz="2000" b="1">
                <a:sym typeface="+mn-ea"/>
              </a:rPr>
              <a:t>client</a:t>
            </a:r>
            <a:r>
              <a:rPr lang="zh-CN" altLang="en-US" sz="2000" b="1">
                <a:sym typeface="+mn-ea"/>
              </a:rPr>
              <a:t>]# </a:t>
            </a:r>
            <a:r>
              <a:rPr lang="en-US" altLang="zh-CN" sz="2000" b="1">
                <a:sym typeface="+mn-ea"/>
              </a:rPr>
              <a:t>firefox http://192.168.2.14/index.php  </a:t>
            </a:r>
            <a:r>
              <a:rPr lang="zh-CN" altLang="en-US" sz="2000" b="1">
                <a:sym typeface="+mn-ea"/>
              </a:rPr>
              <a:t>重新访</a:t>
            </a:r>
            <a:r>
              <a:rPr lang="en-US" altLang="zh-CN" sz="2000" b="1">
                <a:sym typeface="+mn-ea"/>
              </a:rPr>
              <a:t>zabbix</a:t>
            </a:r>
            <a:endParaRPr lang="zh-CN" altLang="en-US" sz="2000"/>
          </a:p>
        </p:txBody>
      </p:sp>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958850" y="1382395"/>
            <a:ext cx="10274935" cy="4318000"/>
          </a:xfrm>
          <a:prstGeom prst="rect">
            <a:avLst/>
          </a:prstGeom>
        </p:spPr>
      </p:pic>
      <p:sp>
        <p:nvSpPr>
          <p:cNvPr id="4" name="任意多边形 3"/>
          <p:cNvSpPr/>
          <p:nvPr/>
        </p:nvSpPr>
        <p:spPr>
          <a:xfrm>
            <a:off x="3064510" y="1382395"/>
            <a:ext cx="570865" cy="250825"/>
          </a:xfrm>
          <a:custGeom>
            <a:avLst/>
            <a:gdLst>
              <a:gd name="connisteX0" fmla="*/ 99060 w 570804"/>
              <a:gd name="connsiteY0" fmla="*/ 13899 h 251121"/>
              <a:gd name="connisteX1" fmla="*/ 544195 w 570804"/>
              <a:gd name="connsiteY1" fmla="*/ 24059 h 251121"/>
              <a:gd name="connisteX2" fmla="*/ 445135 w 570804"/>
              <a:gd name="connsiteY2" fmla="*/ 241229 h 251121"/>
              <a:gd name="connisteX3" fmla="*/ 88900 w 570804"/>
              <a:gd name="connsiteY3" fmla="*/ 182174 h 251121"/>
              <a:gd name="connisteX4" fmla="*/ 0 w 570804"/>
              <a:gd name="connsiteY4" fmla="*/ 43744 h 251121"/>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570804" h="251121">
                <a:moveTo>
                  <a:pt x="99060" y="13900"/>
                </a:moveTo>
                <a:cubicBezTo>
                  <a:pt x="189865" y="11360"/>
                  <a:pt x="474980" y="-21660"/>
                  <a:pt x="544195" y="24060"/>
                </a:cubicBezTo>
                <a:cubicBezTo>
                  <a:pt x="613410" y="69780"/>
                  <a:pt x="535940" y="209480"/>
                  <a:pt x="445135" y="241230"/>
                </a:cubicBezTo>
                <a:cubicBezTo>
                  <a:pt x="354330" y="272980"/>
                  <a:pt x="177800" y="221545"/>
                  <a:pt x="88900" y="182175"/>
                </a:cubicBezTo>
                <a:cubicBezTo>
                  <a:pt x="0" y="142805"/>
                  <a:pt x="10795" y="70415"/>
                  <a:pt x="0" y="4374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nvSpPr>
        <p:spPr>
          <a:xfrm>
            <a:off x="1814830" y="1623695"/>
            <a:ext cx="430530" cy="257810"/>
          </a:xfrm>
          <a:custGeom>
            <a:avLst/>
            <a:gdLst>
              <a:gd name="connisteX0" fmla="*/ 142369 w 430741"/>
              <a:gd name="connsiteY0" fmla="*/ 0 h 257913"/>
              <a:gd name="connisteX1" fmla="*/ 429389 w 430741"/>
              <a:gd name="connsiteY1" fmla="*/ 118745 h 257913"/>
              <a:gd name="connisteX2" fmla="*/ 33784 w 430741"/>
              <a:gd name="connsiteY2" fmla="*/ 257175 h 257913"/>
              <a:gd name="connisteX3" fmla="*/ 43944 w 430741"/>
              <a:gd name="connsiteY3" fmla="*/ 69215 h 257913"/>
              <a:gd name="connisteX4" fmla="*/ 83314 w 430741"/>
              <a:gd name="connsiteY4" fmla="*/ 49530 h 257913"/>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30741" h="257914">
                <a:moveTo>
                  <a:pt x="142369" y="0"/>
                </a:moveTo>
                <a:cubicBezTo>
                  <a:pt x="207774" y="20955"/>
                  <a:pt x="450979" y="67310"/>
                  <a:pt x="429389" y="118745"/>
                </a:cubicBezTo>
                <a:cubicBezTo>
                  <a:pt x="407799" y="170180"/>
                  <a:pt x="110619" y="267335"/>
                  <a:pt x="33784" y="257175"/>
                </a:cubicBezTo>
                <a:cubicBezTo>
                  <a:pt x="-43051" y="247015"/>
                  <a:pt x="33784" y="110490"/>
                  <a:pt x="43944" y="69215"/>
                </a:cubicBezTo>
                <a:cubicBezTo>
                  <a:pt x="54104" y="27940"/>
                  <a:pt x="75694" y="49530"/>
                  <a:pt x="83314" y="495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任意多边形 9"/>
          <p:cNvSpPr/>
          <p:nvPr/>
        </p:nvSpPr>
        <p:spPr>
          <a:xfrm>
            <a:off x="10243185" y="1833245"/>
            <a:ext cx="486410" cy="414655"/>
          </a:xfrm>
          <a:custGeom>
            <a:avLst/>
            <a:gdLst>
              <a:gd name="connisteX0" fmla="*/ 0 w 486398"/>
              <a:gd name="connsiteY0" fmla="*/ 57475 h 414758"/>
              <a:gd name="connisteX1" fmla="*/ 474980 w 486398"/>
              <a:gd name="connsiteY1" fmla="*/ 27630 h 414758"/>
              <a:gd name="connisteX2" fmla="*/ 276860 w 486398"/>
              <a:gd name="connsiteY2" fmla="*/ 413075 h 414758"/>
              <a:gd name="connisteX3" fmla="*/ 0 w 486398"/>
              <a:gd name="connsiteY3" fmla="*/ 146375 h 414758"/>
            </a:gdLst>
            <a:ahLst/>
            <a:cxnLst>
              <a:cxn ang="0">
                <a:pos x="connisteX0" y="connsiteY0"/>
              </a:cxn>
              <a:cxn ang="0">
                <a:pos x="connisteX1" y="connsiteY1"/>
              </a:cxn>
              <a:cxn ang="0">
                <a:pos x="connisteX2" y="connsiteY2"/>
              </a:cxn>
              <a:cxn ang="0">
                <a:pos x="connisteX3" y="connsiteY3"/>
              </a:cxn>
            </a:cxnLst>
            <a:rect l="l" t="t" r="r" b="b"/>
            <a:pathLst>
              <a:path w="486399" h="414758">
                <a:moveTo>
                  <a:pt x="0" y="57475"/>
                </a:moveTo>
                <a:cubicBezTo>
                  <a:pt x="99060" y="43505"/>
                  <a:pt x="419735" y="-43490"/>
                  <a:pt x="474980" y="27630"/>
                </a:cubicBezTo>
                <a:cubicBezTo>
                  <a:pt x="530225" y="98750"/>
                  <a:pt x="372110" y="389580"/>
                  <a:pt x="276860" y="413075"/>
                </a:cubicBezTo>
                <a:cubicBezTo>
                  <a:pt x="181610" y="436570"/>
                  <a:pt x="51435" y="207335"/>
                  <a:pt x="0" y="1463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434340" y="288925"/>
            <a:ext cx="1846580" cy="368300"/>
          </a:xfrm>
          <a:prstGeom prst="rect">
            <a:avLst/>
          </a:prstGeom>
          <a:noFill/>
        </p:spPr>
        <p:txBody>
          <a:bodyPr wrap="none" rtlCol="0">
            <a:spAutoFit/>
          </a:bodyPr>
          <a:p>
            <a:r>
              <a:rPr lang="en-US" altLang="zh-CN" b="1" u="heavy">
                <a:solidFill>
                  <a:schemeClr val="tx1"/>
                </a:solidFill>
                <a:uFillTx/>
              </a:rPr>
              <a:t>.</a:t>
            </a:r>
            <a:r>
              <a:rPr lang="zh-CN" altLang="en-US" b="1" u="heavy">
                <a:solidFill>
                  <a:schemeClr val="tx1"/>
                </a:solidFill>
                <a:uFillTx/>
              </a:rPr>
              <a:t>添加主机到群组</a:t>
            </a:r>
            <a:endParaRPr lang="zh-CN" altLang="en-US" b="1" u="heavy">
              <a:solidFill>
                <a:schemeClr val="tx1"/>
              </a:solidFill>
              <a:uFillTx/>
            </a:endParaRPr>
          </a:p>
        </p:txBody>
      </p:sp>
    </p:spTree>
    <p:custDataLst>
      <p:tags r:id="rId2"/>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483235" y="1877695"/>
            <a:ext cx="6145530" cy="3399155"/>
          </a:xfrm>
          <a:prstGeom prst="rect">
            <a:avLst/>
          </a:prstGeom>
        </p:spPr>
      </p:pic>
      <p:pic>
        <p:nvPicPr>
          <p:cNvPr id="3" name="图片 2"/>
          <p:cNvPicPr>
            <a:picLocks noChangeAspect="1"/>
          </p:cNvPicPr>
          <p:nvPr/>
        </p:nvPicPr>
        <p:blipFill>
          <a:blip r:embed="rId2"/>
          <a:stretch>
            <a:fillRect/>
          </a:stretch>
        </p:blipFill>
        <p:spPr>
          <a:xfrm>
            <a:off x="6518910" y="2008505"/>
            <a:ext cx="5448935" cy="3268345"/>
          </a:xfrm>
          <a:prstGeom prst="rect">
            <a:avLst/>
          </a:prstGeom>
        </p:spPr>
      </p:pic>
      <p:sp>
        <p:nvSpPr>
          <p:cNvPr id="4" name="任意多边形 3"/>
          <p:cNvSpPr/>
          <p:nvPr/>
        </p:nvSpPr>
        <p:spPr>
          <a:xfrm>
            <a:off x="1920875" y="2839720"/>
            <a:ext cx="582930" cy="267335"/>
          </a:xfrm>
          <a:custGeom>
            <a:avLst/>
            <a:gdLst>
              <a:gd name="connisteX0" fmla="*/ 194128 w 582878"/>
              <a:gd name="connsiteY0" fmla="*/ 0 h 267353"/>
              <a:gd name="connisteX1" fmla="*/ 580208 w 582878"/>
              <a:gd name="connsiteY1" fmla="*/ 69215 h 267353"/>
              <a:gd name="connisteX2" fmla="*/ 323033 w 582878"/>
              <a:gd name="connsiteY2" fmla="*/ 267335 h 267353"/>
              <a:gd name="connisteX3" fmla="*/ 16328 w 582878"/>
              <a:gd name="connsiteY3" fmla="*/ 59690 h 267353"/>
              <a:gd name="connisteX4" fmla="*/ 65858 w 582878"/>
              <a:gd name="connsiteY4" fmla="*/ 0 h 267353"/>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582879" h="267353">
                <a:moveTo>
                  <a:pt x="194129" y="0"/>
                </a:moveTo>
                <a:cubicBezTo>
                  <a:pt x="276679" y="10160"/>
                  <a:pt x="554174" y="15875"/>
                  <a:pt x="580209" y="69215"/>
                </a:cubicBezTo>
                <a:cubicBezTo>
                  <a:pt x="606244" y="122555"/>
                  <a:pt x="436064" y="269240"/>
                  <a:pt x="323034" y="267335"/>
                </a:cubicBezTo>
                <a:cubicBezTo>
                  <a:pt x="210004" y="265430"/>
                  <a:pt x="67764" y="113030"/>
                  <a:pt x="16329" y="59690"/>
                </a:cubicBezTo>
                <a:cubicBezTo>
                  <a:pt x="-35106" y="6350"/>
                  <a:pt x="49984" y="7620"/>
                  <a:pt x="6585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nvSpPr>
        <p:spPr>
          <a:xfrm>
            <a:off x="2125345" y="4838065"/>
            <a:ext cx="762635" cy="342265"/>
          </a:xfrm>
          <a:custGeom>
            <a:avLst/>
            <a:gdLst>
              <a:gd name="connisteX0" fmla="*/ 99060 w 762533"/>
              <a:gd name="connsiteY0" fmla="*/ 9244 h 342429"/>
              <a:gd name="connisteX1" fmla="*/ 741680 w 762533"/>
              <a:gd name="connsiteY1" fmla="*/ 38454 h 342429"/>
              <a:gd name="connisteX2" fmla="*/ 514350 w 762533"/>
              <a:gd name="connsiteY2" fmla="*/ 325474 h 342429"/>
              <a:gd name="connisteX3" fmla="*/ 108585 w 762533"/>
              <a:gd name="connsiteY3" fmla="*/ 265784 h 342429"/>
              <a:gd name="connisteX4" fmla="*/ 0 w 762533"/>
              <a:gd name="connsiteY4" fmla="*/ 78459 h 342429"/>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762534" h="342429">
                <a:moveTo>
                  <a:pt x="99060" y="9245"/>
                </a:moveTo>
                <a:cubicBezTo>
                  <a:pt x="232410" y="9245"/>
                  <a:pt x="658495" y="-25045"/>
                  <a:pt x="741680" y="38455"/>
                </a:cubicBezTo>
                <a:cubicBezTo>
                  <a:pt x="824865" y="101955"/>
                  <a:pt x="640715" y="279755"/>
                  <a:pt x="514350" y="325475"/>
                </a:cubicBezTo>
                <a:cubicBezTo>
                  <a:pt x="387985" y="371195"/>
                  <a:pt x="211455" y="315315"/>
                  <a:pt x="108585" y="265785"/>
                </a:cubicBezTo>
                <a:cubicBezTo>
                  <a:pt x="5715" y="216255"/>
                  <a:pt x="13335" y="114655"/>
                  <a:pt x="0" y="784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任意多边形 9"/>
          <p:cNvSpPr/>
          <p:nvPr/>
        </p:nvSpPr>
        <p:spPr>
          <a:xfrm>
            <a:off x="1866265" y="4283710"/>
            <a:ext cx="711200" cy="478155"/>
          </a:xfrm>
          <a:custGeom>
            <a:avLst/>
            <a:gdLst>
              <a:gd name="connisteX0" fmla="*/ 150491 w 711361"/>
              <a:gd name="connsiteY0" fmla="*/ 0 h 477901"/>
              <a:gd name="connisteX1" fmla="*/ 664206 w 711361"/>
              <a:gd name="connsiteY1" fmla="*/ 266700 h 477901"/>
              <a:gd name="connisteX2" fmla="*/ 585466 w 711361"/>
              <a:gd name="connsiteY2" fmla="*/ 385445 h 477901"/>
              <a:gd name="connisteX3" fmla="*/ 21586 w 711361"/>
              <a:gd name="connsiteY3" fmla="*/ 464820 h 477901"/>
              <a:gd name="connisteX4" fmla="*/ 160016 w 711361"/>
              <a:gd name="connsiteY4" fmla="*/ 158115 h 477901"/>
              <a:gd name="connisteX5" fmla="*/ 179701 w 711361"/>
              <a:gd name="connsiteY5" fmla="*/ 118745 h 477901"/>
              <a:gd name="connisteX6" fmla="*/ 81276 w 711361"/>
              <a:gd name="connsiteY6" fmla="*/ 148590 h 47790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711361" h="477902">
                <a:moveTo>
                  <a:pt x="150491" y="0"/>
                </a:moveTo>
                <a:cubicBezTo>
                  <a:pt x="254631" y="50800"/>
                  <a:pt x="577211" y="189865"/>
                  <a:pt x="664206" y="266700"/>
                </a:cubicBezTo>
                <a:cubicBezTo>
                  <a:pt x="751201" y="343535"/>
                  <a:pt x="713736" y="346075"/>
                  <a:pt x="585466" y="385445"/>
                </a:cubicBezTo>
                <a:cubicBezTo>
                  <a:pt x="457196" y="424815"/>
                  <a:pt x="106676" y="510540"/>
                  <a:pt x="21586" y="464820"/>
                </a:cubicBezTo>
                <a:cubicBezTo>
                  <a:pt x="-63504" y="419100"/>
                  <a:pt x="128266" y="227330"/>
                  <a:pt x="160016" y="158115"/>
                </a:cubicBezTo>
                <a:cubicBezTo>
                  <a:pt x="191766" y="88900"/>
                  <a:pt x="195576" y="120650"/>
                  <a:pt x="179701" y="118745"/>
                </a:cubicBezTo>
                <a:cubicBezTo>
                  <a:pt x="163826" y="116840"/>
                  <a:pt x="101596" y="141605"/>
                  <a:pt x="81276" y="14859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任意多边形 10"/>
          <p:cNvSpPr/>
          <p:nvPr/>
        </p:nvSpPr>
        <p:spPr>
          <a:xfrm>
            <a:off x="8080375" y="4798060"/>
            <a:ext cx="474345" cy="397510"/>
          </a:xfrm>
          <a:custGeom>
            <a:avLst/>
            <a:gdLst>
              <a:gd name="connisteX0" fmla="*/ 165744 w 474175"/>
              <a:gd name="connsiteY0" fmla="*/ 0 h 397561"/>
              <a:gd name="connisteX1" fmla="*/ 472449 w 474175"/>
              <a:gd name="connsiteY1" fmla="*/ 335915 h 397561"/>
              <a:gd name="connisteX2" fmla="*/ 37474 w 474175"/>
              <a:gd name="connsiteY2" fmla="*/ 375285 h 397561"/>
              <a:gd name="connisteX3" fmla="*/ 46999 w 474175"/>
              <a:gd name="connsiteY3" fmla="*/ 167640 h 397561"/>
              <a:gd name="connisteX4" fmla="*/ 86369 w 474175"/>
              <a:gd name="connsiteY4" fmla="*/ 108585 h 397561"/>
              <a:gd name="connisteX5" fmla="*/ 96529 w 474175"/>
              <a:gd name="connsiteY5" fmla="*/ 98425 h 39756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474175" h="397562">
                <a:moveTo>
                  <a:pt x="165744" y="0"/>
                </a:moveTo>
                <a:cubicBezTo>
                  <a:pt x="235594" y="66675"/>
                  <a:pt x="497849" y="260985"/>
                  <a:pt x="472449" y="335915"/>
                </a:cubicBezTo>
                <a:cubicBezTo>
                  <a:pt x="447049" y="410845"/>
                  <a:pt x="122564" y="408940"/>
                  <a:pt x="37474" y="375285"/>
                </a:cubicBezTo>
                <a:cubicBezTo>
                  <a:pt x="-47616" y="341630"/>
                  <a:pt x="37474" y="220980"/>
                  <a:pt x="46999" y="167640"/>
                </a:cubicBezTo>
                <a:cubicBezTo>
                  <a:pt x="56524" y="114300"/>
                  <a:pt x="76209" y="122555"/>
                  <a:pt x="86369" y="108585"/>
                </a:cubicBezTo>
                <a:cubicBezTo>
                  <a:pt x="96529" y="94615"/>
                  <a:pt x="95259" y="99060"/>
                  <a:pt x="96529" y="9842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395605" y="1861820"/>
            <a:ext cx="6416040" cy="3853180"/>
          </a:xfrm>
          <a:prstGeom prst="rect">
            <a:avLst/>
          </a:prstGeom>
        </p:spPr>
      </p:pic>
      <p:sp>
        <p:nvSpPr>
          <p:cNvPr id="3" name="任意多边形 2"/>
          <p:cNvSpPr/>
          <p:nvPr/>
        </p:nvSpPr>
        <p:spPr>
          <a:xfrm>
            <a:off x="559435" y="2830195"/>
            <a:ext cx="768350" cy="296545"/>
          </a:xfrm>
          <a:custGeom>
            <a:avLst/>
            <a:gdLst>
              <a:gd name="connisteX0" fmla="*/ 201233 w 768537"/>
              <a:gd name="connsiteY0" fmla="*/ 0 h 296631"/>
              <a:gd name="connisteX1" fmla="*/ 745428 w 768537"/>
              <a:gd name="connsiteY1" fmla="*/ 118745 h 296631"/>
              <a:gd name="connisteX2" fmla="*/ 566993 w 768537"/>
              <a:gd name="connsiteY2" fmla="*/ 296545 h 296631"/>
              <a:gd name="connisteX3" fmla="*/ 43118 w 768537"/>
              <a:gd name="connsiteY3" fmla="*/ 99060 h 296631"/>
              <a:gd name="connisteX4" fmla="*/ 62803 w 768537"/>
              <a:gd name="connsiteY4" fmla="*/ 19685 h 296631"/>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768538" h="296632">
                <a:moveTo>
                  <a:pt x="201234" y="0"/>
                </a:moveTo>
                <a:cubicBezTo>
                  <a:pt x="313629" y="20320"/>
                  <a:pt x="672404" y="59690"/>
                  <a:pt x="745429" y="118745"/>
                </a:cubicBezTo>
                <a:cubicBezTo>
                  <a:pt x="818454" y="177800"/>
                  <a:pt x="707329" y="300355"/>
                  <a:pt x="566994" y="296545"/>
                </a:cubicBezTo>
                <a:cubicBezTo>
                  <a:pt x="426659" y="292735"/>
                  <a:pt x="144084" y="154305"/>
                  <a:pt x="43119" y="99060"/>
                </a:cubicBezTo>
                <a:cubicBezTo>
                  <a:pt x="-57846" y="43815"/>
                  <a:pt x="48199" y="31750"/>
                  <a:pt x="62804" y="1968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任意多边形 4"/>
          <p:cNvSpPr/>
          <p:nvPr/>
        </p:nvSpPr>
        <p:spPr>
          <a:xfrm>
            <a:off x="5410835" y="3423285"/>
            <a:ext cx="630555" cy="477520"/>
          </a:xfrm>
          <a:custGeom>
            <a:avLst/>
            <a:gdLst>
              <a:gd name="connisteX0" fmla="*/ 116346 w 630864"/>
              <a:gd name="connsiteY0" fmla="*/ 0 h 477313"/>
              <a:gd name="connisteX1" fmla="*/ 610376 w 630864"/>
              <a:gd name="connsiteY1" fmla="*/ 148590 h 477313"/>
              <a:gd name="connisteX2" fmla="*/ 452261 w 630864"/>
              <a:gd name="connsiteY2" fmla="*/ 474980 h 477313"/>
              <a:gd name="connisteX3" fmla="*/ 36971 w 630864"/>
              <a:gd name="connsiteY3" fmla="*/ 267335 h 477313"/>
              <a:gd name="connisteX4" fmla="*/ 36971 w 630864"/>
              <a:gd name="connsiteY4" fmla="*/ 118745 h 477313"/>
              <a:gd name="connisteX5" fmla="*/ 36971 w 630864"/>
              <a:gd name="connsiteY5" fmla="*/ 109220 h 47731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630864" h="477313">
                <a:moveTo>
                  <a:pt x="116346" y="0"/>
                </a:moveTo>
                <a:cubicBezTo>
                  <a:pt x="218581" y="23495"/>
                  <a:pt x="543066" y="53340"/>
                  <a:pt x="610376" y="148590"/>
                </a:cubicBezTo>
                <a:cubicBezTo>
                  <a:pt x="677686" y="243840"/>
                  <a:pt x="567196" y="451485"/>
                  <a:pt x="452261" y="474980"/>
                </a:cubicBezTo>
                <a:cubicBezTo>
                  <a:pt x="337326" y="498475"/>
                  <a:pt x="120156" y="338455"/>
                  <a:pt x="36971" y="267335"/>
                </a:cubicBezTo>
                <a:cubicBezTo>
                  <a:pt x="-46214" y="196215"/>
                  <a:pt x="36971" y="150495"/>
                  <a:pt x="36971" y="118745"/>
                </a:cubicBezTo>
                <a:cubicBezTo>
                  <a:pt x="36971" y="86995"/>
                  <a:pt x="36971" y="107950"/>
                  <a:pt x="36971" y="10922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95910" y="278765"/>
            <a:ext cx="2539365" cy="398780"/>
          </a:xfrm>
          <a:prstGeom prst="rect">
            <a:avLst/>
          </a:prstGeom>
          <a:noFill/>
        </p:spPr>
        <p:txBody>
          <a:bodyPr wrap="none" rtlCol="0">
            <a:spAutoFit/>
          </a:bodyPr>
          <a:p>
            <a:r>
              <a:rPr lang="en-US" altLang="zh-CN" sz="2000" b="1" u="heavy">
                <a:solidFill>
                  <a:schemeClr val="tx1"/>
                </a:solidFill>
                <a:uFillTx/>
              </a:rPr>
              <a:t>.</a:t>
            </a:r>
            <a:r>
              <a:rPr lang="zh-CN" altLang="en-US" sz="2000" b="1" u="heavy">
                <a:solidFill>
                  <a:schemeClr val="tx1"/>
                </a:solidFill>
                <a:uFillTx/>
              </a:rPr>
              <a:t>给主机添加监控模板</a:t>
            </a:r>
            <a:endParaRPr lang="zh-CN" altLang="en-US" sz="2000" b="1" u="heavy">
              <a:solidFill>
                <a:schemeClr val="tx1"/>
              </a:solidFill>
              <a:uFillTx/>
            </a:endParaRPr>
          </a:p>
        </p:txBody>
      </p:sp>
      <p:pic>
        <p:nvPicPr>
          <p:cNvPr id="7" name="图片 6"/>
          <p:cNvPicPr>
            <a:picLocks noChangeAspect="1"/>
          </p:cNvPicPr>
          <p:nvPr/>
        </p:nvPicPr>
        <p:blipFill>
          <a:blip r:embed="rId2"/>
          <a:stretch>
            <a:fillRect/>
          </a:stretch>
        </p:blipFill>
        <p:spPr>
          <a:xfrm>
            <a:off x="7827010" y="677545"/>
            <a:ext cx="3400425" cy="1676400"/>
          </a:xfrm>
          <a:prstGeom prst="rect">
            <a:avLst/>
          </a:prstGeom>
        </p:spPr>
      </p:pic>
      <p:pic>
        <p:nvPicPr>
          <p:cNvPr id="11" name="图片 10"/>
          <p:cNvPicPr>
            <a:picLocks noChangeAspect="1"/>
          </p:cNvPicPr>
          <p:nvPr/>
        </p:nvPicPr>
        <p:blipFill>
          <a:blip r:embed="rId3"/>
          <a:stretch>
            <a:fillRect/>
          </a:stretch>
        </p:blipFill>
        <p:spPr>
          <a:xfrm>
            <a:off x="7827010" y="2880995"/>
            <a:ext cx="4150995" cy="3153410"/>
          </a:xfrm>
          <a:prstGeom prst="rect">
            <a:avLst/>
          </a:prstGeom>
        </p:spPr>
      </p:pic>
      <p:sp>
        <p:nvSpPr>
          <p:cNvPr id="13" name="任意多边形 12"/>
          <p:cNvSpPr/>
          <p:nvPr/>
        </p:nvSpPr>
        <p:spPr>
          <a:xfrm>
            <a:off x="7820660" y="5618480"/>
            <a:ext cx="651510" cy="356235"/>
          </a:xfrm>
          <a:custGeom>
            <a:avLst/>
            <a:gdLst>
              <a:gd name="connisteX0" fmla="*/ 79375 w 651388"/>
              <a:gd name="connsiteY0" fmla="*/ 0 h 356455"/>
              <a:gd name="connisteX1" fmla="*/ 643255 w 651388"/>
              <a:gd name="connsiteY1" fmla="*/ 79375 h 356455"/>
              <a:gd name="connisteX2" fmla="*/ 346075 w 651388"/>
              <a:gd name="connsiteY2" fmla="*/ 356235 h 356455"/>
              <a:gd name="connisteX3" fmla="*/ 0 w 651388"/>
              <a:gd name="connsiteY3" fmla="*/ 118745 h 356455"/>
            </a:gdLst>
            <a:ahLst/>
            <a:cxnLst>
              <a:cxn ang="0">
                <a:pos x="connisteX0" y="connsiteY0"/>
              </a:cxn>
              <a:cxn ang="0">
                <a:pos x="connisteX1" y="connsiteY1"/>
              </a:cxn>
              <a:cxn ang="0">
                <a:pos x="connisteX2" y="connsiteY2"/>
              </a:cxn>
              <a:cxn ang="0">
                <a:pos x="connisteX3" y="connsiteY3"/>
              </a:cxn>
            </a:cxnLst>
            <a:rect l="l" t="t" r="r" b="b"/>
            <a:pathLst>
              <a:path w="651389" h="356456">
                <a:moveTo>
                  <a:pt x="79375" y="0"/>
                </a:moveTo>
                <a:cubicBezTo>
                  <a:pt x="198120" y="10160"/>
                  <a:pt x="589915" y="8255"/>
                  <a:pt x="643255" y="79375"/>
                </a:cubicBezTo>
                <a:cubicBezTo>
                  <a:pt x="696595" y="150495"/>
                  <a:pt x="474980" y="348615"/>
                  <a:pt x="346075" y="356235"/>
                </a:cubicBezTo>
                <a:cubicBezTo>
                  <a:pt x="217170" y="363855"/>
                  <a:pt x="63500" y="172085"/>
                  <a:pt x="0" y="1187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196975" y="401955"/>
            <a:ext cx="8078470" cy="3763010"/>
          </a:xfrm>
          <a:prstGeom prst="rect">
            <a:avLst/>
          </a:prstGeom>
        </p:spPr>
      </p:pic>
      <p:sp>
        <p:nvSpPr>
          <p:cNvPr id="4" name="任意多边形 3"/>
          <p:cNvSpPr/>
          <p:nvPr/>
        </p:nvSpPr>
        <p:spPr>
          <a:xfrm>
            <a:off x="3021965" y="4567555"/>
            <a:ext cx="866775" cy="341630"/>
          </a:xfrm>
          <a:custGeom>
            <a:avLst/>
            <a:gdLst>
              <a:gd name="connisteX0" fmla="*/ 280129 w 866892"/>
              <a:gd name="connsiteY0" fmla="*/ 92349 h 341438"/>
              <a:gd name="connisteX1" fmla="*/ 863694 w 866892"/>
              <a:gd name="connsiteY1" fmla="*/ 12974 h 341438"/>
              <a:gd name="connisteX2" fmla="*/ 42639 w 866892"/>
              <a:gd name="connsiteY2" fmla="*/ 339364 h 341438"/>
              <a:gd name="connisteX3" fmla="*/ 181069 w 866892"/>
              <a:gd name="connsiteY3" fmla="*/ 131719 h 341438"/>
            </a:gdLst>
            <a:ahLst/>
            <a:cxnLst>
              <a:cxn ang="0">
                <a:pos x="connisteX0" y="connsiteY0"/>
              </a:cxn>
              <a:cxn ang="0">
                <a:pos x="connisteX1" y="connsiteY1"/>
              </a:cxn>
              <a:cxn ang="0">
                <a:pos x="connisteX2" y="connsiteY2"/>
              </a:cxn>
              <a:cxn ang="0">
                <a:pos x="connisteX3" y="connsiteY3"/>
              </a:cxn>
            </a:cxnLst>
            <a:rect l="l" t="t" r="r" b="b"/>
            <a:pathLst>
              <a:path w="866893" h="341438">
                <a:moveTo>
                  <a:pt x="280129" y="92349"/>
                </a:moveTo>
                <a:cubicBezTo>
                  <a:pt x="413479" y="70124"/>
                  <a:pt x="911319" y="-36556"/>
                  <a:pt x="863694" y="12974"/>
                </a:cubicBezTo>
                <a:cubicBezTo>
                  <a:pt x="816069" y="62504"/>
                  <a:pt x="179164" y="315869"/>
                  <a:pt x="42639" y="339364"/>
                </a:cubicBezTo>
                <a:cubicBezTo>
                  <a:pt x="-93886" y="362859"/>
                  <a:pt x="137254" y="179979"/>
                  <a:pt x="181069" y="13171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a:stretch>
            <a:fillRect/>
          </a:stretch>
        </p:blipFill>
        <p:spPr>
          <a:xfrm>
            <a:off x="1325880" y="4443095"/>
            <a:ext cx="8240395" cy="2038985"/>
          </a:xfrm>
          <a:prstGeom prst="rect">
            <a:avLst/>
          </a:prstGeom>
        </p:spPr>
      </p:pic>
      <p:sp>
        <p:nvSpPr>
          <p:cNvPr id="6" name="任意多边形 5"/>
          <p:cNvSpPr/>
          <p:nvPr/>
        </p:nvSpPr>
        <p:spPr>
          <a:xfrm>
            <a:off x="3549015" y="3057525"/>
            <a:ext cx="501015" cy="250825"/>
          </a:xfrm>
          <a:custGeom>
            <a:avLst/>
            <a:gdLst>
              <a:gd name="connisteX0" fmla="*/ 69498 w 500964"/>
              <a:gd name="connsiteY0" fmla="*/ 0 h 250999"/>
              <a:gd name="connisteX1" fmla="*/ 475263 w 500964"/>
              <a:gd name="connsiteY1" fmla="*/ 187960 h 250999"/>
              <a:gd name="connisteX2" fmla="*/ 386363 w 500964"/>
              <a:gd name="connsiteY2" fmla="*/ 247015 h 250999"/>
              <a:gd name="connisteX3" fmla="*/ 30128 w 500964"/>
              <a:gd name="connsiteY3" fmla="*/ 118745 h 250999"/>
              <a:gd name="connisteX4" fmla="*/ 40288 w 500964"/>
              <a:gd name="connsiteY4" fmla="*/ 69215 h 250999"/>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500964" h="250999">
                <a:moveTo>
                  <a:pt x="69498" y="0"/>
                </a:moveTo>
                <a:cubicBezTo>
                  <a:pt x="152683" y="36195"/>
                  <a:pt x="411763" y="138430"/>
                  <a:pt x="475263" y="187960"/>
                </a:cubicBezTo>
                <a:cubicBezTo>
                  <a:pt x="538763" y="237490"/>
                  <a:pt x="475263" y="260985"/>
                  <a:pt x="386363" y="247015"/>
                </a:cubicBezTo>
                <a:cubicBezTo>
                  <a:pt x="297463" y="233045"/>
                  <a:pt x="99343" y="154305"/>
                  <a:pt x="30128" y="118745"/>
                </a:cubicBezTo>
                <a:cubicBezTo>
                  <a:pt x="-39087" y="83185"/>
                  <a:pt x="31398" y="76835"/>
                  <a:pt x="40288" y="692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nvSpPr>
        <p:spPr>
          <a:xfrm>
            <a:off x="3637915" y="3442335"/>
            <a:ext cx="584200" cy="466090"/>
          </a:xfrm>
          <a:custGeom>
            <a:avLst/>
            <a:gdLst>
              <a:gd name="connisteX0" fmla="*/ 0 w 583979"/>
              <a:gd name="connsiteY0" fmla="*/ 21255 h 465804"/>
              <a:gd name="connisteX1" fmla="*/ 375920 w 583979"/>
              <a:gd name="connsiteY1" fmla="*/ 11095 h 465804"/>
              <a:gd name="connisteX2" fmla="*/ 583565 w 583979"/>
              <a:gd name="connsiteY2" fmla="*/ 159685 h 465804"/>
              <a:gd name="connisteX3" fmla="*/ 336550 w 583979"/>
              <a:gd name="connsiteY3" fmla="*/ 465755 h 465804"/>
              <a:gd name="connisteX4" fmla="*/ 20320 w 583979"/>
              <a:gd name="connsiteY4" fmla="*/ 139365 h 465804"/>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583980" h="465805">
                <a:moveTo>
                  <a:pt x="0" y="21256"/>
                </a:moveTo>
                <a:cubicBezTo>
                  <a:pt x="71120" y="16176"/>
                  <a:pt x="259080" y="-16844"/>
                  <a:pt x="375920" y="11096"/>
                </a:cubicBezTo>
                <a:cubicBezTo>
                  <a:pt x="492760" y="39036"/>
                  <a:pt x="591185" y="68881"/>
                  <a:pt x="583565" y="159686"/>
                </a:cubicBezTo>
                <a:cubicBezTo>
                  <a:pt x="575945" y="250491"/>
                  <a:pt x="448945" y="469566"/>
                  <a:pt x="336550" y="465756"/>
                </a:cubicBezTo>
                <a:cubicBezTo>
                  <a:pt x="224155" y="461946"/>
                  <a:pt x="78740" y="210486"/>
                  <a:pt x="20320" y="13936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484505" y="1798320"/>
            <a:ext cx="5756910" cy="3042920"/>
          </a:xfrm>
          <a:prstGeom prst="rect">
            <a:avLst/>
          </a:prstGeom>
        </p:spPr>
      </p:pic>
      <p:sp>
        <p:nvSpPr>
          <p:cNvPr id="3" name="任意多边形 2"/>
          <p:cNvSpPr/>
          <p:nvPr/>
        </p:nvSpPr>
        <p:spPr>
          <a:xfrm>
            <a:off x="1960245" y="1972310"/>
            <a:ext cx="458470" cy="374015"/>
          </a:xfrm>
          <a:custGeom>
            <a:avLst/>
            <a:gdLst>
              <a:gd name="connisteX0" fmla="*/ 65861 w 458376"/>
              <a:gd name="connsiteY0" fmla="*/ 37055 h 374201"/>
              <a:gd name="connisteX1" fmla="*/ 352881 w 458376"/>
              <a:gd name="connsiteY1" fmla="*/ 7845 h 374201"/>
              <a:gd name="connisteX2" fmla="*/ 451941 w 458376"/>
              <a:gd name="connsiteY2" fmla="*/ 165960 h 374201"/>
              <a:gd name="connisteX3" fmla="*/ 392251 w 458376"/>
              <a:gd name="connsiteY3" fmla="*/ 373605 h 374201"/>
              <a:gd name="connisteX4" fmla="*/ 36651 w 458376"/>
              <a:gd name="connsiteY4" fmla="*/ 215490 h 374201"/>
              <a:gd name="connisteX5" fmla="*/ 26491 w 458376"/>
              <a:gd name="connsiteY5" fmla="*/ 146275 h 37420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458377" h="374201">
                <a:moveTo>
                  <a:pt x="65862" y="37056"/>
                </a:moveTo>
                <a:cubicBezTo>
                  <a:pt x="121107" y="28166"/>
                  <a:pt x="275412" y="-18189"/>
                  <a:pt x="352882" y="7846"/>
                </a:cubicBezTo>
                <a:cubicBezTo>
                  <a:pt x="430352" y="33881"/>
                  <a:pt x="444322" y="92936"/>
                  <a:pt x="451942" y="165961"/>
                </a:cubicBezTo>
                <a:cubicBezTo>
                  <a:pt x="459562" y="238986"/>
                  <a:pt x="475437" y="363446"/>
                  <a:pt x="392252" y="373606"/>
                </a:cubicBezTo>
                <a:cubicBezTo>
                  <a:pt x="309067" y="383766"/>
                  <a:pt x="109677" y="261211"/>
                  <a:pt x="36652" y="215491"/>
                </a:cubicBezTo>
                <a:cubicBezTo>
                  <a:pt x="-36373" y="169771"/>
                  <a:pt x="21412" y="157071"/>
                  <a:pt x="26492" y="14627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任意多边形 3"/>
          <p:cNvSpPr/>
          <p:nvPr/>
        </p:nvSpPr>
        <p:spPr>
          <a:xfrm>
            <a:off x="1052195" y="1687830"/>
            <a:ext cx="548640" cy="504190"/>
          </a:xfrm>
          <a:custGeom>
            <a:avLst/>
            <a:gdLst>
              <a:gd name="connisteX0" fmla="*/ 64643 w 548653"/>
              <a:gd name="connsiteY0" fmla="*/ 104298 h 504044"/>
              <a:gd name="connisteX1" fmla="*/ 538988 w 548653"/>
              <a:gd name="connsiteY1" fmla="*/ 24923 h 504044"/>
              <a:gd name="connisteX2" fmla="*/ 321818 w 548653"/>
              <a:gd name="connsiteY2" fmla="*/ 499903 h 504044"/>
              <a:gd name="connisteX3" fmla="*/ 24638 w 548653"/>
              <a:gd name="connsiteY3" fmla="*/ 223043 h 504044"/>
              <a:gd name="connisteX4" fmla="*/ 34798 w 548653"/>
              <a:gd name="connsiteY4" fmla="*/ 183038 h 504044"/>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548653" h="504044">
                <a:moveTo>
                  <a:pt x="64643" y="104298"/>
                </a:moveTo>
                <a:cubicBezTo>
                  <a:pt x="163703" y="78898"/>
                  <a:pt x="487553" y="-54452"/>
                  <a:pt x="538988" y="24923"/>
                </a:cubicBezTo>
                <a:cubicBezTo>
                  <a:pt x="590423" y="104298"/>
                  <a:pt x="424688" y="460533"/>
                  <a:pt x="321818" y="499903"/>
                </a:cubicBezTo>
                <a:cubicBezTo>
                  <a:pt x="218948" y="539273"/>
                  <a:pt x="81788" y="286543"/>
                  <a:pt x="24638" y="223043"/>
                </a:cubicBezTo>
                <a:cubicBezTo>
                  <a:pt x="-32512" y="159543"/>
                  <a:pt x="26543" y="185578"/>
                  <a:pt x="34798" y="18303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任意多边形 4"/>
          <p:cNvSpPr/>
          <p:nvPr/>
        </p:nvSpPr>
        <p:spPr>
          <a:xfrm>
            <a:off x="4854575" y="2691765"/>
            <a:ext cx="386080" cy="207645"/>
          </a:xfrm>
          <a:custGeom>
            <a:avLst/>
            <a:gdLst>
              <a:gd name="connisteX0" fmla="*/ 128270 w 385775"/>
              <a:gd name="connsiteY0" fmla="*/ 0 h 207669"/>
              <a:gd name="connisteX1" fmla="*/ 385445 w 385775"/>
              <a:gd name="connsiteY1" fmla="*/ 59055 h 207669"/>
              <a:gd name="connisteX2" fmla="*/ 168275 w 385775"/>
              <a:gd name="connsiteY2" fmla="*/ 207645 h 207669"/>
              <a:gd name="connisteX3" fmla="*/ 0 w 385775"/>
              <a:gd name="connsiteY3" fmla="*/ 69215 h 207669"/>
            </a:gdLst>
            <a:ahLst/>
            <a:cxnLst>
              <a:cxn ang="0">
                <a:pos x="connisteX0" y="connsiteY0"/>
              </a:cxn>
              <a:cxn ang="0">
                <a:pos x="connisteX1" y="connsiteY1"/>
              </a:cxn>
              <a:cxn ang="0">
                <a:pos x="connisteX2" y="connsiteY2"/>
              </a:cxn>
              <a:cxn ang="0">
                <a:pos x="connisteX3" y="connsiteY3"/>
              </a:cxn>
            </a:cxnLst>
            <a:rect l="l" t="t" r="r" b="b"/>
            <a:pathLst>
              <a:path w="385775" h="207669">
                <a:moveTo>
                  <a:pt x="128270" y="0"/>
                </a:moveTo>
                <a:cubicBezTo>
                  <a:pt x="184150" y="8890"/>
                  <a:pt x="377190" y="17780"/>
                  <a:pt x="385445" y="59055"/>
                </a:cubicBezTo>
                <a:cubicBezTo>
                  <a:pt x="393700" y="100330"/>
                  <a:pt x="245110" y="205740"/>
                  <a:pt x="168275" y="207645"/>
                </a:cubicBezTo>
                <a:cubicBezTo>
                  <a:pt x="91440" y="209550"/>
                  <a:pt x="29210" y="99695"/>
                  <a:pt x="0" y="692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任意多边形 5"/>
          <p:cNvSpPr/>
          <p:nvPr/>
        </p:nvSpPr>
        <p:spPr>
          <a:xfrm>
            <a:off x="4907915" y="2934335"/>
            <a:ext cx="402590" cy="159385"/>
          </a:xfrm>
          <a:custGeom>
            <a:avLst/>
            <a:gdLst>
              <a:gd name="connisteX0" fmla="*/ 45807 w 402399"/>
              <a:gd name="connsiteY0" fmla="*/ 153047 h 159619"/>
              <a:gd name="connisteX1" fmla="*/ 391882 w 402399"/>
              <a:gd name="connsiteY1" fmla="*/ 142887 h 159619"/>
              <a:gd name="connisteX2" fmla="*/ 262977 w 402399"/>
              <a:gd name="connsiteY2" fmla="*/ 4457 h 159619"/>
              <a:gd name="connisteX3" fmla="*/ 25487 w 402399"/>
              <a:gd name="connsiteY3" fmla="*/ 43827 h 159619"/>
              <a:gd name="connisteX4" fmla="*/ 15962 w 402399"/>
              <a:gd name="connsiteY4" fmla="*/ 43827 h 159619"/>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402399" h="159620">
                <a:moveTo>
                  <a:pt x="45807" y="153048"/>
                </a:moveTo>
                <a:cubicBezTo>
                  <a:pt x="117562" y="153683"/>
                  <a:pt x="348702" y="172733"/>
                  <a:pt x="391882" y="142888"/>
                </a:cubicBezTo>
                <a:cubicBezTo>
                  <a:pt x="435062" y="113043"/>
                  <a:pt x="336002" y="24143"/>
                  <a:pt x="262977" y="4458"/>
                </a:cubicBezTo>
                <a:cubicBezTo>
                  <a:pt x="189952" y="-15227"/>
                  <a:pt x="75017" y="36208"/>
                  <a:pt x="25487" y="43828"/>
                </a:cubicBezTo>
                <a:cubicBezTo>
                  <a:pt x="-24043" y="51448"/>
                  <a:pt x="13422" y="44463"/>
                  <a:pt x="15962" y="4382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任意多边形 6"/>
          <p:cNvSpPr/>
          <p:nvPr/>
        </p:nvSpPr>
        <p:spPr>
          <a:xfrm>
            <a:off x="4926330" y="3354070"/>
            <a:ext cx="294005" cy="307340"/>
          </a:xfrm>
          <a:custGeom>
            <a:avLst/>
            <a:gdLst>
              <a:gd name="connisteX0" fmla="*/ 155392 w 293918"/>
              <a:gd name="connsiteY0" fmla="*/ 19685 h 307331"/>
              <a:gd name="connisteX1" fmla="*/ 293822 w 293918"/>
              <a:gd name="connsiteY1" fmla="*/ 49530 h 307331"/>
              <a:gd name="connisteX2" fmla="*/ 135707 w 293918"/>
              <a:gd name="connsiteY2" fmla="*/ 306705 h 307331"/>
              <a:gd name="connisteX3" fmla="*/ 6802 w 293918"/>
              <a:gd name="connsiteY3" fmla="*/ 109220 h 307331"/>
              <a:gd name="connisteX4" fmla="*/ 27122 w 293918"/>
              <a:gd name="connsiteY4" fmla="*/ 88900 h 307331"/>
              <a:gd name="connisteX5" fmla="*/ 36647 w 293918"/>
              <a:gd name="connsiteY5" fmla="*/ 79375 h 307331"/>
              <a:gd name="connisteX6" fmla="*/ 116022 w 293918"/>
              <a:gd name="connsiteY6" fmla="*/ 0 h 30733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93918" h="307331">
                <a:moveTo>
                  <a:pt x="155393" y="19685"/>
                </a:moveTo>
                <a:cubicBezTo>
                  <a:pt x="186508" y="20320"/>
                  <a:pt x="297633" y="-7620"/>
                  <a:pt x="293823" y="49530"/>
                </a:cubicBezTo>
                <a:cubicBezTo>
                  <a:pt x="290013" y="106680"/>
                  <a:pt x="192858" y="294640"/>
                  <a:pt x="135708" y="306705"/>
                </a:cubicBezTo>
                <a:cubicBezTo>
                  <a:pt x="78558" y="318770"/>
                  <a:pt x="28393" y="153035"/>
                  <a:pt x="6803" y="109220"/>
                </a:cubicBezTo>
                <a:cubicBezTo>
                  <a:pt x="-14787" y="65405"/>
                  <a:pt x="21408" y="94615"/>
                  <a:pt x="27123" y="88900"/>
                </a:cubicBezTo>
                <a:cubicBezTo>
                  <a:pt x="32838" y="83185"/>
                  <a:pt x="18868" y="97155"/>
                  <a:pt x="36648" y="79375"/>
                </a:cubicBezTo>
                <a:cubicBezTo>
                  <a:pt x="54428" y="61595"/>
                  <a:pt x="100148" y="15875"/>
                  <a:pt x="11602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2"/>
          <a:stretch>
            <a:fillRect/>
          </a:stretch>
        </p:blipFill>
        <p:spPr>
          <a:xfrm>
            <a:off x="6442710" y="253365"/>
            <a:ext cx="5013960" cy="3408045"/>
          </a:xfrm>
          <a:prstGeom prst="rect">
            <a:avLst/>
          </a:prstGeom>
        </p:spPr>
      </p:pic>
      <p:pic>
        <p:nvPicPr>
          <p:cNvPr id="9" name="图片 8"/>
          <p:cNvPicPr>
            <a:picLocks noChangeAspect="1"/>
          </p:cNvPicPr>
          <p:nvPr/>
        </p:nvPicPr>
        <p:blipFill>
          <a:blip r:embed="rId3"/>
          <a:stretch>
            <a:fillRect/>
          </a:stretch>
        </p:blipFill>
        <p:spPr>
          <a:xfrm>
            <a:off x="6963410" y="3731260"/>
            <a:ext cx="3773805" cy="2694940"/>
          </a:xfrm>
          <a:prstGeom prst="rect">
            <a:avLst/>
          </a:prstGeom>
        </p:spPr>
      </p:pic>
      <p:sp>
        <p:nvSpPr>
          <p:cNvPr id="10" name="任意多边形 9"/>
          <p:cNvSpPr/>
          <p:nvPr/>
        </p:nvSpPr>
        <p:spPr>
          <a:xfrm>
            <a:off x="6880860" y="4184650"/>
            <a:ext cx="734060" cy="350520"/>
          </a:xfrm>
          <a:custGeom>
            <a:avLst/>
            <a:gdLst>
              <a:gd name="connisteX0" fmla="*/ 247491 w 733758"/>
              <a:gd name="connsiteY0" fmla="*/ 0 h 350492"/>
              <a:gd name="connisteX1" fmla="*/ 731996 w 733758"/>
              <a:gd name="connsiteY1" fmla="*/ 237490 h 350492"/>
              <a:gd name="connisteX2" fmla="*/ 89376 w 733758"/>
              <a:gd name="connsiteY2" fmla="*/ 346075 h 350492"/>
              <a:gd name="connisteX3" fmla="*/ 20161 w 733758"/>
              <a:gd name="connsiteY3" fmla="*/ 128905 h 350492"/>
              <a:gd name="connisteX4" fmla="*/ 109061 w 733758"/>
              <a:gd name="connsiteY4" fmla="*/ 49530 h 350492"/>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733758" h="350493">
                <a:moveTo>
                  <a:pt x="247491" y="0"/>
                </a:moveTo>
                <a:cubicBezTo>
                  <a:pt x="357346" y="45085"/>
                  <a:pt x="763746" y="168275"/>
                  <a:pt x="731996" y="237490"/>
                </a:cubicBezTo>
                <a:cubicBezTo>
                  <a:pt x="700246" y="306705"/>
                  <a:pt x="231616" y="367665"/>
                  <a:pt x="89376" y="346075"/>
                </a:cubicBezTo>
                <a:cubicBezTo>
                  <a:pt x="-52864" y="324485"/>
                  <a:pt x="16351" y="187960"/>
                  <a:pt x="20161" y="128905"/>
                </a:cubicBezTo>
                <a:cubicBezTo>
                  <a:pt x="23971" y="69850"/>
                  <a:pt x="90011" y="60960"/>
                  <a:pt x="109061" y="495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190927"/>
</p:tagLst>
</file>

<file path=ppt/tags/tag101.xml><?xml version="1.0" encoding="utf-8"?>
<p:tagLst xmlns:p="http://schemas.openxmlformats.org/presentationml/2006/main">
  <p:tag name="KSO_WM_TEMPLATE_CATEGORY" val="custom"/>
  <p:tag name="KSO_WM_TEMPLATE_INDEX" val="20190927"/>
</p:tagLst>
</file>

<file path=ppt/tags/tag102.xml><?xml version="1.0" encoding="utf-8"?>
<p:tagLst xmlns:p="http://schemas.openxmlformats.org/presentationml/2006/main">
  <p:tag name="KSO_WM_TEMPLATE_CATEGORY" val="custom"/>
  <p:tag name="KSO_WM_TEMPLATE_INDEX" val="20190927"/>
</p:tagLst>
</file>

<file path=ppt/tags/tag103.xml><?xml version="1.0" encoding="utf-8"?>
<p:tagLst xmlns:p="http://schemas.openxmlformats.org/presentationml/2006/main">
  <p:tag name="KSO_WM_TEMPLATE_CATEGORY" val="custom"/>
  <p:tag name="KSO_WM_TEMPLATE_INDEX" val="20190927"/>
</p:tagLst>
</file>

<file path=ppt/tags/tag104.xml><?xml version="1.0" encoding="utf-8"?>
<p:tagLst xmlns:p="http://schemas.openxmlformats.org/presentationml/2006/main">
  <p:tag name="KSO_WM_TEMPLATE_CATEGORY" val="custom"/>
  <p:tag name="KSO_WM_TEMPLATE_INDEX" val="20190927"/>
</p:tagLst>
</file>

<file path=ppt/tags/tag105.xml><?xml version="1.0" encoding="utf-8"?>
<p:tagLst xmlns:p="http://schemas.openxmlformats.org/presentationml/2006/main">
  <p:tag name="KSO_WM_BEAUTIFY_FLAG" val="#wm#"/>
  <p:tag name="KSO_WM_TEMPLATE_CATEGORY" val="custom"/>
  <p:tag name="KSO_WM_TEMPLATE_INDEX" val="20190927"/>
</p:tagLst>
</file>

<file path=ppt/tags/tag106.xml><?xml version="1.0" encoding="utf-8"?>
<p:tagLst xmlns:p="http://schemas.openxmlformats.org/presentationml/2006/main">
  <p:tag name="KSO_WM_BEAUTIFY_FLAG" val="#wm#"/>
  <p:tag name="KSO_WM_TEMPLATE_CATEGORY" val="custom"/>
  <p:tag name="KSO_WM_TEMPLATE_INDEX" val="20190927"/>
</p:tagLst>
</file>

<file path=ppt/tags/tag107.xml><?xml version="1.0" encoding="utf-8"?>
<p:tagLst xmlns:p="http://schemas.openxmlformats.org/presentationml/2006/main">
  <p:tag name="KSO_WM_BEAUTIFY_FLAG" val="#wm#"/>
  <p:tag name="KSO_WM_TEMPLATE_CATEGORY" val="custom"/>
  <p:tag name="KSO_WM_TEMPLATE_INDEX" val="20190927"/>
</p:tagLst>
</file>

<file path=ppt/tags/tag108.xml><?xml version="1.0" encoding="utf-8"?>
<p:tagLst xmlns:p="http://schemas.openxmlformats.org/presentationml/2006/main">
  <p:tag name="KSO_WM_BEAUTIFY_FLAG" val="#wm#"/>
  <p:tag name="KSO_WM_TEMPLATE_CATEGORY" val="custom"/>
  <p:tag name="KSO_WM_TEMPLATE_INDEX" val="20190927"/>
</p:tagLst>
</file>

<file path=ppt/tags/tag109.xml><?xml version="1.0" encoding="utf-8"?>
<p:tagLst xmlns:p="http://schemas.openxmlformats.org/presentationml/2006/main">
  <p:tag name="KSO_WM_BEAUTIFY_FLAG" val="#wm#"/>
  <p:tag name="KSO_WM_TEMPLATE_CATEGORY" val="custom"/>
  <p:tag name="KSO_WM_TEMPLATE_INDEX" val="20190927"/>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190927"/>
</p:tagLst>
</file>

<file path=ppt/tags/tag111.xml><?xml version="1.0" encoding="utf-8"?>
<p:tagLst xmlns:p="http://schemas.openxmlformats.org/presentationml/2006/main">
  <p:tag name="KSO_WM_BEAUTIFY_FLAG" val="#wm#"/>
  <p:tag name="KSO_WM_TEMPLATE_CATEGORY" val="custom"/>
  <p:tag name="KSO_WM_TEMPLATE_INDEX" val="20190927"/>
</p:tagLst>
</file>

<file path=ppt/tags/tag112.xml><?xml version="1.0" encoding="utf-8"?>
<p:tagLst xmlns:p="http://schemas.openxmlformats.org/presentationml/2006/main">
  <p:tag name="KSO_WM_BEAUTIFY_FLAG" val="#wm#"/>
  <p:tag name="KSO_WM_TEMPLATE_CATEGORY" val="custom"/>
  <p:tag name="KSO_WM_TEMPLATE_INDEX" val="20190927"/>
</p:tagLst>
</file>

<file path=ppt/tags/tag113.xml><?xml version="1.0" encoding="utf-8"?>
<p:tagLst xmlns:p="http://schemas.openxmlformats.org/presentationml/2006/main">
  <p:tag name="KSO_WM_BEAUTIFY_FLAG" val="#wm#"/>
  <p:tag name="KSO_WM_TEMPLATE_CATEGORY" val="custom"/>
  <p:tag name="KSO_WM_TEMPLATE_INDEX" val="20190927"/>
</p:tagLst>
</file>

<file path=ppt/tags/tag114.xml><?xml version="1.0" encoding="utf-8"?>
<p:tagLst xmlns:p="http://schemas.openxmlformats.org/presentationml/2006/main">
  <p:tag name="KSO_WM_BEAUTIFY_FLAG" val="#wm#"/>
  <p:tag name="KSO_WM_TEMPLATE_CATEGORY" val="custom"/>
  <p:tag name="KSO_WM_TEMPLATE_INDEX" val="20190927"/>
</p:tagLst>
</file>

<file path=ppt/tags/tag115.xml><?xml version="1.0" encoding="utf-8"?>
<p:tagLst xmlns:p="http://schemas.openxmlformats.org/presentationml/2006/main">
  <p:tag name="KSO_WM_BEAUTIFY_FLAG" val="#wm#"/>
  <p:tag name="KSO_WM_TEMPLATE_CATEGORY" val="custom"/>
  <p:tag name="KSO_WM_TEMPLATE_INDEX" val="20190927"/>
</p:tagLst>
</file>

<file path=ppt/tags/tag116.xml><?xml version="1.0" encoding="utf-8"?>
<p:tagLst xmlns:p="http://schemas.openxmlformats.org/presentationml/2006/main">
  <p:tag name="KSO_WM_BEAUTIFY_FLAG" val="#wm#"/>
  <p:tag name="KSO_WM_TEMPLATE_CATEGORY" val="custom"/>
  <p:tag name="KSO_WM_TEMPLATE_INDEX" val="20190927"/>
</p:tagLst>
</file>

<file path=ppt/tags/tag117.xml><?xml version="1.0" encoding="utf-8"?>
<p:tagLst xmlns:p="http://schemas.openxmlformats.org/presentationml/2006/main">
  <p:tag name="KSO_WM_BEAUTIFY_FLAG" val="#wm#"/>
  <p:tag name="KSO_WM_TEMPLATE_CATEGORY" val="custom"/>
  <p:tag name="KSO_WM_TEMPLATE_INDEX" val="20190927"/>
</p:tagLst>
</file>

<file path=ppt/tags/tag118.xml><?xml version="1.0" encoding="utf-8"?>
<p:tagLst xmlns:p="http://schemas.openxmlformats.org/presentationml/2006/main">
  <p:tag name="KSO_WM_BEAUTIFY_FLAG" val="#wm#"/>
  <p:tag name="KSO_WM_TEMPLATE_CATEGORY" val="custom"/>
  <p:tag name="KSO_WM_TEMPLATE_INDEX" val="20190927"/>
</p:tagLst>
</file>

<file path=ppt/tags/tag119.xml><?xml version="1.0" encoding="utf-8"?>
<p:tagLst xmlns:p="http://schemas.openxmlformats.org/presentationml/2006/main">
  <p:tag name="KSO_WM_BEAUTIFY_FLAG" val="#wm#"/>
  <p:tag name="KSO_WM_TEMPLATE_CATEGORY" val="custom"/>
  <p:tag name="KSO_WM_TEMPLATE_INDEX" val="20190927"/>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190927"/>
</p:tagLst>
</file>

<file path=ppt/tags/tag121.xml><?xml version="1.0" encoding="utf-8"?>
<p:tagLst xmlns:p="http://schemas.openxmlformats.org/presentationml/2006/main">
  <p:tag name="KSO_WM_BEAUTIFY_FLAG" val="#wm#"/>
  <p:tag name="KSO_WM_TEMPLATE_CATEGORY" val="custom"/>
  <p:tag name="KSO_WM_TEMPLATE_INDEX" val="20190927"/>
</p:tagLst>
</file>

<file path=ppt/tags/tag122.xml><?xml version="1.0" encoding="utf-8"?>
<p:tagLst xmlns:p="http://schemas.openxmlformats.org/presentationml/2006/main">
  <p:tag name="KSO_WM_BEAUTIFY_FLAG" val="#wm#"/>
  <p:tag name="KSO_WM_TEMPLATE_CATEGORY" val="custom"/>
  <p:tag name="KSO_WM_TEMPLATE_INDEX" val="20190927"/>
</p:tagLst>
</file>

<file path=ppt/tags/tag123.xml><?xml version="1.0" encoding="utf-8"?>
<p:tagLst xmlns:p="http://schemas.openxmlformats.org/presentationml/2006/main">
  <p:tag name="KSO_WM_BEAUTIFY_FLAG" val="#wm#"/>
  <p:tag name="KSO_WM_TEMPLATE_CATEGORY" val="custom"/>
  <p:tag name="KSO_WM_TEMPLATE_INDEX" val="20190927"/>
</p:tagLst>
</file>

<file path=ppt/tags/tag124.xml><?xml version="1.0" encoding="utf-8"?>
<p:tagLst xmlns:p="http://schemas.openxmlformats.org/presentationml/2006/main">
  <p:tag name="KSO_WM_BEAUTIFY_FLAG" val="#wm#"/>
  <p:tag name="KSO_WM_TEMPLATE_CATEGORY" val="custom"/>
  <p:tag name="KSO_WM_TEMPLATE_INDEX" val="20190927"/>
</p:tagLst>
</file>

<file path=ppt/tags/tag125.xml><?xml version="1.0" encoding="utf-8"?>
<p:tagLst xmlns:p="http://schemas.openxmlformats.org/presentationml/2006/main">
  <p:tag name="KSO_WM_BEAUTIFY_FLAG" val="#wm#"/>
  <p:tag name="KSO_WM_TEMPLATE_CATEGORY" val="custom"/>
  <p:tag name="KSO_WM_TEMPLATE_INDEX" val="20190927"/>
</p:tagLst>
</file>

<file path=ppt/tags/tag126.xml><?xml version="1.0" encoding="utf-8"?>
<p:tagLst xmlns:p="http://schemas.openxmlformats.org/presentationml/2006/main">
  <p:tag name="KSO_WM_BEAUTIFY_FLAG" val="#wm#"/>
  <p:tag name="KSO_WM_TEMPLATE_CATEGORY" val="custom"/>
  <p:tag name="KSO_WM_TEMPLATE_INDEX" val="20190927"/>
</p:tagLst>
</file>

<file path=ppt/tags/tag127.xml><?xml version="1.0" encoding="utf-8"?>
<p:tagLst xmlns:p="http://schemas.openxmlformats.org/presentationml/2006/main">
  <p:tag name="KSO_WM_BEAUTIFY_FLAG" val="#wm#"/>
  <p:tag name="KSO_WM_TEMPLATE_CATEGORY" val="custom"/>
  <p:tag name="KSO_WM_TEMPLATE_INDEX" val="20190927"/>
</p:tagLst>
</file>

<file path=ppt/tags/tag128.xml><?xml version="1.0" encoding="utf-8"?>
<p:tagLst xmlns:p="http://schemas.openxmlformats.org/presentationml/2006/main">
  <p:tag name="KSO_WM_BEAUTIFY_FLAG" val="#wm#"/>
  <p:tag name="KSO_WM_TEMPLATE_CATEGORY" val="custom"/>
  <p:tag name="KSO_WM_TEMPLATE_INDEX" val="20190927"/>
</p:tagLst>
</file>

<file path=ppt/tags/tag129.xml><?xml version="1.0" encoding="utf-8"?>
<p:tagLst xmlns:p="http://schemas.openxmlformats.org/presentationml/2006/main">
  <p:tag name="KSO_WM_BEAUTIFY_FLAG" val="#wm#"/>
  <p:tag name="KSO_WM_TEMPLATE_CATEGORY" val="custom"/>
  <p:tag name="KSO_WM_TEMPLATE_INDEX" val="20190927"/>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BEAUTIFY_FLAG" val="#wm#"/>
  <p:tag name="KSO_WM_TEMPLATE_CATEGORY" val="custom"/>
  <p:tag name="KSO_WM_TEMPLATE_INDEX" val="20190927"/>
</p:tagLst>
</file>

<file path=ppt/tags/tag131.xml><?xml version="1.0" encoding="utf-8"?>
<p:tagLst xmlns:p="http://schemas.openxmlformats.org/presentationml/2006/main">
  <p:tag name="KSO_WM_BEAUTIFY_FLAG" val="#wm#"/>
  <p:tag name="KSO_WM_TEMPLATE_CATEGORY" val="custom"/>
  <p:tag name="KSO_WM_TEMPLATE_INDEX" val="20190927"/>
</p:tagLst>
</file>

<file path=ppt/tags/tag132.xml><?xml version="1.0" encoding="utf-8"?>
<p:tagLst xmlns:p="http://schemas.openxmlformats.org/presentationml/2006/main">
  <p:tag name="KSO_WM_BEAUTIFY_FLAG" val="#wm#"/>
  <p:tag name="KSO_WM_TEMPLATE_CATEGORY" val="custom"/>
  <p:tag name="KSO_WM_TEMPLATE_INDEX" val="20190927"/>
</p:tagLst>
</file>

<file path=ppt/tags/tag133.xml><?xml version="1.0" encoding="utf-8"?>
<p:tagLst xmlns:p="http://schemas.openxmlformats.org/presentationml/2006/main">
  <p:tag name="KSO_WM_BEAUTIFY_FLAG" val="#wm#"/>
  <p:tag name="KSO_WM_TEMPLATE_CATEGORY" val="custom"/>
  <p:tag name="KSO_WM_TEMPLATE_INDEX" val="20190927"/>
</p:tagLst>
</file>

<file path=ppt/tags/tag134.xml><?xml version="1.0" encoding="utf-8"?>
<p:tagLst xmlns:p="http://schemas.openxmlformats.org/presentationml/2006/main">
  <p:tag name="KSO_WM_BEAUTIFY_FLAG" val="#wm#"/>
  <p:tag name="KSO_WM_TEMPLATE_CATEGORY" val="custom"/>
  <p:tag name="KSO_WM_TEMPLATE_INDEX" val="20190927"/>
</p:tagLst>
</file>

<file path=ppt/tags/tag135.xml><?xml version="1.0" encoding="utf-8"?>
<p:tagLst xmlns:p="http://schemas.openxmlformats.org/presentationml/2006/main">
  <p:tag name="KSO_WM_BEAUTIFY_FLAG" val="#wm#"/>
  <p:tag name="KSO_WM_TEMPLATE_CATEGORY" val="custom"/>
  <p:tag name="KSO_WM_TEMPLATE_INDEX" val="20190927"/>
</p:tagLst>
</file>

<file path=ppt/tags/tag136.xml><?xml version="1.0" encoding="utf-8"?>
<p:tagLst xmlns:p="http://schemas.openxmlformats.org/presentationml/2006/main">
  <p:tag name="KSO_WM_BEAUTIFY_FLAG" val="#wm#"/>
  <p:tag name="KSO_WM_TEMPLATE_CATEGORY" val="custom"/>
  <p:tag name="KSO_WM_TEMPLATE_INDEX" val="20190927"/>
</p:tagLst>
</file>

<file path=ppt/tags/tag137.xml><?xml version="1.0" encoding="utf-8"?>
<p:tagLst xmlns:p="http://schemas.openxmlformats.org/presentationml/2006/main">
  <p:tag name="KSO_WM_BEAUTIFY_FLAG" val="#wm#"/>
  <p:tag name="KSO_WM_TEMPLATE_CATEGORY" val="custom"/>
  <p:tag name="KSO_WM_TEMPLATE_INDEX" val="20190927"/>
</p:tagLst>
</file>

<file path=ppt/tags/tag138.xml><?xml version="1.0" encoding="utf-8"?>
<p:tagLst xmlns:p="http://schemas.openxmlformats.org/presentationml/2006/main">
  <p:tag name="KSO_WM_BEAUTIFY_FLAG" val="#wm#"/>
  <p:tag name="KSO_WM_TEMPLATE_CATEGORY" val="custom"/>
  <p:tag name="KSO_WM_TEMPLATE_INDEX" val="20190927"/>
</p:tagLst>
</file>

<file path=ppt/tags/tag139.xml><?xml version="1.0" encoding="utf-8"?>
<p:tagLst xmlns:p="http://schemas.openxmlformats.org/presentationml/2006/main">
  <p:tag name="KSO_WM_BEAUTIFY_FLAG" val="#wm#"/>
  <p:tag name="KSO_WM_TEMPLATE_CATEGORY" val="custom"/>
  <p:tag name="KSO_WM_TEMPLATE_INDEX" val="20190927"/>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BEAUTIFY_FLAG" val="#wm#"/>
  <p:tag name="KSO_WM_TEMPLATE_CATEGORY" val="custom"/>
  <p:tag name="KSO_WM_TEMPLATE_INDEX" val="20190927"/>
</p:tagLst>
</file>

<file path=ppt/tags/tag141.xml><?xml version="1.0" encoding="utf-8"?>
<p:tagLst xmlns:p="http://schemas.openxmlformats.org/presentationml/2006/main">
  <p:tag name="KSO_WM_BEAUTIFY_FLAG" val="#wm#"/>
  <p:tag name="KSO_WM_TEMPLATE_CATEGORY" val="custom"/>
  <p:tag name="KSO_WM_TEMPLATE_INDEX" val="20190927"/>
</p:tagLst>
</file>

<file path=ppt/tags/tag142.xml><?xml version="1.0" encoding="utf-8"?>
<p:tagLst xmlns:p="http://schemas.openxmlformats.org/presentationml/2006/main">
  <p:tag name="KSO_WM_BEAUTIFY_FLAG" val="#wm#"/>
  <p:tag name="KSO_WM_TEMPLATE_CATEGORY" val="custom"/>
  <p:tag name="KSO_WM_TEMPLATE_INDEX" val="20190927"/>
</p:tagLst>
</file>

<file path=ppt/tags/tag143.xml><?xml version="1.0" encoding="utf-8"?>
<p:tagLst xmlns:p="http://schemas.openxmlformats.org/presentationml/2006/main">
  <p:tag name="KSO_WM_BEAUTIFY_FLAG" val="#wm#"/>
  <p:tag name="KSO_WM_TEMPLATE_CATEGORY" val="custom"/>
  <p:tag name="KSO_WM_TEMPLATE_INDEX" val="20190927"/>
</p:tagLst>
</file>

<file path=ppt/tags/tag144.xml><?xml version="1.0" encoding="utf-8"?>
<p:tagLst xmlns:p="http://schemas.openxmlformats.org/presentationml/2006/main">
  <p:tag name="KSO_WM_BEAUTIFY_FLAG" val="#wm#"/>
  <p:tag name="KSO_WM_TEMPLATE_CATEGORY" val="custom"/>
  <p:tag name="KSO_WM_TEMPLATE_INDEX" val="20190927"/>
</p:tagLst>
</file>

<file path=ppt/tags/tag145.xml><?xml version="1.0" encoding="utf-8"?>
<p:tagLst xmlns:p="http://schemas.openxmlformats.org/presentationml/2006/main">
  <p:tag name="KSO_WM_BEAUTIFY_FLAG" val="#wm#"/>
  <p:tag name="KSO_WM_TEMPLATE_CATEGORY" val="custom"/>
  <p:tag name="KSO_WM_TEMPLATE_INDEX" val="20190927"/>
</p:tagLst>
</file>

<file path=ppt/tags/tag146.xml><?xml version="1.0" encoding="utf-8"?>
<p:tagLst xmlns:p="http://schemas.openxmlformats.org/presentationml/2006/main">
  <p:tag name="KSO_WM_BEAUTIFY_FLAG" val="#wm#"/>
  <p:tag name="KSO_WM_TEMPLATE_CATEGORY" val="custom"/>
  <p:tag name="KSO_WM_TEMPLATE_INDEX" val="20190927"/>
</p:tagLst>
</file>

<file path=ppt/tags/tag147.xml><?xml version="1.0" encoding="utf-8"?>
<p:tagLst xmlns:p="http://schemas.openxmlformats.org/presentationml/2006/main">
  <p:tag name="KSO_WM_BEAUTIFY_FLAG" val="#wm#"/>
  <p:tag name="KSO_WM_TEMPLATE_CATEGORY" val="custom"/>
  <p:tag name="KSO_WM_TEMPLATE_INDEX" val="20190927"/>
</p:tagLst>
</file>

<file path=ppt/tags/tag148.xml><?xml version="1.0" encoding="utf-8"?>
<p:tagLst xmlns:p="http://schemas.openxmlformats.org/presentationml/2006/main">
  <p:tag name="KSO_WM_BEAUTIFY_FLAG" val="#wm#"/>
  <p:tag name="KSO_WM_TEMPLATE_CATEGORY" val="custom"/>
  <p:tag name="KSO_WM_TEMPLATE_INDEX" val="20190927"/>
</p:tagLst>
</file>

<file path=ppt/tags/tag149.xml><?xml version="1.0" encoding="utf-8"?>
<p:tagLst xmlns:p="http://schemas.openxmlformats.org/presentationml/2006/main">
  <p:tag name="KSO_WM_BEAUTIFY_FLAG" val="#wm#"/>
  <p:tag name="KSO_WM_TEMPLATE_CATEGORY" val="custom"/>
  <p:tag name="KSO_WM_TEMPLATE_INDEX" val="20190927"/>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190927"/>
</p:tagLst>
</file>

<file path=ppt/tags/tag151.xml><?xml version="1.0" encoding="utf-8"?>
<p:tagLst xmlns:p="http://schemas.openxmlformats.org/presentationml/2006/main">
  <p:tag name="KSO_WM_BEAUTIFY_FLAG" val="#wm#"/>
  <p:tag name="KSO_WM_TEMPLATE_CATEGORY" val="custom"/>
  <p:tag name="KSO_WM_TEMPLATE_INDEX" val="20190927"/>
</p:tagLst>
</file>

<file path=ppt/tags/tag152.xml><?xml version="1.0" encoding="utf-8"?>
<p:tagLst xmlns:p="http://schemas.openxmlformats.org/presentationml/2006/main">
  <p:tag name="KSO_WM_BEAUTIFY_FLAG" val="#wm#"/>
  <p:tag name="KSO_WM_TEMPLATE_CATEGORY" val="custom"/>
  <p:tag name="KSO_WM_TEMPLATE_INDEX" val="20190927"/>
</p:tagLst>
</file>

<file path=ppt/tags/tag153.xml><?xml version="1.0" encoding="utf-8"?>
<p:tagLst xmlns:p="http://schemas.openxmlformats.org/presentationml/2006/main">
  <p:tag name="KSO_WM_BEAUTIFY_FLAG" val="#wm#"/>
  <p:tag name="KSO_WM_TEMPLATE_CATEGORY" val="custom"/>
  <p:tag name="KSO_WM_TEMPLATE_INDEX" val="20190927"/>
</p:tagLst>
</file>

<file path=ppt/tags/tag154.xml><?xml version="1.0" encoding="utf-8"?>
<p:tagLst xmlns:p="http://schemas.openxmlformats.org/presentationml/2006/main">
  <p:tag name="KSO_WM_BEAUTIFY_FLAG" val="#wm#"/>
  <p:tag name="KSO_WM_TEMPLATE_CATEGORY" val="custom"/>
  <p:tag name="KSO_WM_TEMPLATE_INDEX" val="20190927"/>
</p:tagLst>
</file>

<file path=ppt/tags/tag155.xml><?xml version="1.0" encoding="utf-8"?>
<p:tagLst xmlns:p="http://schemas.openxmlformats.org/presentationml/2006/main">
  <p:tag name="KSO_WM_BEAUTIFY_FLAG" val="#wm#"/>
  <p:tag name="KSO_WM_TEMPLATE_CATEGORY" val="custom"/>
  <p:tag name="KSO_WM_TEMPLATE_INDEX" val="20190927"/>
</p:tagLst>
</file>

<file path=ppt/tags/tag156.xml><?xml version="1.0" encoding="utf-8"?>
<p:tagLst xmlns:p="http://schemas.openxmlformats.org/presentationml/2006/main">
  <p:tag name="KSO_WM_BEAUTIFY_FLAG" val="#wm#"/>
  <p:tag name="KSO_WM_TEMPLATE_CATEGORY" val="custom"/>
  <p:tag name="KSO_WM_TEMPLATE_INDEX" val="20190927"/>
</p:tagLst>
</file>

<file path=ppt/tags/tag157.xml><?xml version="1.0" encoding="utf-8"?>
<p:tagLst xmlns:p="http://schemas.openxmlformats.org/presentationml/2006/main">
  <p:tag name="KSO_WM_BEAUTIFY_FLAG" val="#wm#"/>
  <p:tag name="KSO_WM_TEMPLATE_CATEGORY" val="custom"/>
  <p:tag name="KSO_WM_TEMPLATE_INDEX" val="20190927"/>
</p:tagLst>
</file>

<file path=ppt/tags/tag158.xml><?xml version="1.0" encoding="utf-8"?>
<p:tagLst xmlns:p="http://schemas.openxmlformats.org/presentationml/2006/main">
  <p:tag name="KSO_WM_BEAUTIFY_FLAG" val="#wm#"/>
  <p:tag name="KSO_WM_TEMPLATE_CATEGORY" val="custom"/>
  <p:tag name="KSO_WM_TEMPLATE_INDEX" val="20190927"/>
</p:tagLst>
</file>

<file path=ppt/tags/tag159.xml><?xml version="1.0" encoding="utf-8"?>
<p:tagLst xmlns:p="http://schemas.openxmlformats.org/presentationml/2006/main">
  <p:tag name="KSO_WM_BEAUTIFY_FLAG" val="#wm#"/>
  <p:tag name="KSO_WM_TEMPLATE_CATEGORY" val="custom"/>
  <p:tag name="KSO_WM_TEMPLATE_INDEX" val="20190927"/>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190927"/>
</p:tagLst>
</file>

<file path=ppt/tags/tag161.xml><?xml version="1.0" encoding="utf-8"?>
<p:tagLst xmlns:p="http://schemas.openxmlformats.org/presentationml/2006/main">
  <p:tag name="KSO_WM_BEAUTIFY_FLAG" val="#wm#"/>
  <p:tag name="KSO_WM_TEMPLATE_CATEGORY" val="custom"/>
  <p:tag name="KSO_WM_TEMPLATE_INDEX" val="20190927"/>
</p:tagLst>
</file>

<file path=ppt/tags/tag162.xml><?xml version="1.0" encoding="utf-8"?>
<p:tagLst xmlns:p="http://schemas.openxmlformats.org/presentationml/2006/main">
  <p:tag name="KSO_WM_BEAUTIFY_FLAG" val="#wm#"/>
  <p:tag name="KSO_WM_TEMPLATE_CATEGORY" val="custom"/>
  <p:tag name="KSO_WM_TEMPLATE_INDEX" val="20190927"/>
</p:tagLst>
</file>

<file path=ppt/tags/tag163.xml><?xml version="1.0" encoding="utf-8"?>
<p:tagLst xmlns:p="http://schemas.openxmlformats.org/presentationml/2006/main">
  <p:tag name="KSO_WM_BEAUTIFY_FLAG" val="#wm#"/>
  <p:tag name="KSO_WM_TEMPLATE_CATEGORY" val="custom"/>
  <p:tag name="KSO_WM_TEMPLATE_INDEX" val="20190927"/>
</p:tagLst>
</file>

<file path=ppt/tags/tag164.xml><?xml version="1.0" encoding="utf-8"?>
<p:tagLst xmlns:p="http://schemas.openxmlformats.org/presentationml/2006/main">
  <p:tag name="KSO_WM_BEAUTIFY_FLAG" val="#wm#"/>
  <p:tag name="KSO_WM_TEMPLATE_CATEGORY" val="custom"/>
  <p:tag name="KSO_WM_TEMPLATE_INDEX" val="20190927"/>
</p:tagLst>
</file>

<file path=ppt/tags/tag165.xml><?xml version="1.0" encoding="utf-8"?>
<p:tagLst xmlns:p="http://schemas.openxmlformats.org/presentationml/2006/main">
  <p:tag name="REFSHAPE" val="1029414428"/>
  <p:tag name="KSO_WM_UNIT_PLACING_PICTURE_USER_VIEWPORT" val="{&quot;height&quot;:7575,&quot;width&quot;:13365}"/>
</p:tagLst>
</file>

<file path=ppt/tags/tag166.xml><?xml version="1.0" encoding="utf-8"?>
<p:tagLst xmlns:p="http://schemas.openxmlformats.org/presentationml/2006/main">
  <p:tag name="KSO_WM_BEAUTIFY_FLAG" val="#wm#"/>
  <p:tag name="KSO_WM_TEMPLATE_CATEGORY" val="custom"/>
  <p:tag name="KSO_WM_TEMPLATE_INDEX" val="20190927"/>
</p:tagLst>
</file>

<file path=ppt/tags/tag167.xml><?xml version="1.0" encoding="utf-8"?>
<p:tagLst xmlns:p="http://schemas.openxmlformats.org/presentationml/2006/main">
  <p:tag name="KSO_WM_BEAUTIFY_FLAG" val="#wm#"/>
  <p:tag name="KSO_WM_TEMPLATE_CATEGORY" val="custom"/>
  <p:tag name="KSO_WM_TEMPLATE_INDEX" val="20190927"/>
</p:tagLst>
</file>

<file path=ppt/tags/tag168.xml><?xml version="1.0" encoding="utf-8"?>
<p:tagLst xmlns:p="http://schemas.openxmlformats.org/presentationml/2006/main">
  <p:tag name="KSO_WM_BEAUTIFY_FLAG" val="#wm#"/>
  <p:tag name="KSO_WM_TEMPLATE_CATEGORY" val="custom"/>
  <p:tag name="KSO_WM_TEMPLATE_INDEX" val="20190927"/>
</p:tagLst>
</file>

<file path=ppt/tags/tag169.xml><?xml version="1.0" encoding="utf-8"?>
<p:tagLst xmlns:p="http://schemas.openxmlformats.org/presentationml/2006/main">
  <p:tag name="KSO_WM_BEAUTIFY_FLAG" val="#wm#"/>
  <p:tag name="KSO_WM_TEMPLATE_CATEGORY" val="custom"/>
  <p:tag name="KSO_WM_TEMPLATE_INDEX" val="20190927"/>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BEAUTIFY_FLAG" val="#wm#"/>
  <p:tag name="KSO_WM_TEMPLATE_CATEGORY" val="custom"/>
  <p:tag name="KSO_WM_TEMPLATE_INDEX" val="20190927"/>
</p:tagLst>
</file>

<file path=ppt/tags/tag171.xml><?xml version="1.0" encoding="utf-8"?>
<p:tagLst xmlns:p="http://schemas.openxmlformats.org/presentationml/2006/main">
  <p:tag name="KSO_WM_BEAUTIFY_FLAG" val="#wm#"/>
  <p:tag name="KSO_WM_TEMPLATE_CATEGORY" val="custom"/>
  <p:tag name="KSO_WM_TEMPLATE_INDEX" val="20190927"/>
</p:tagLst>
</file>

<file path=ppt/tags/tag172.xml><?xml version="1.0" encoding="utf-8"?>
<p:tagLst xmlns:p="http://schemas.openxmlformats.org/presentationml/2006/main">
  <p:tag name="KSO_WM_BEAUTIFY_FLAG" val="#wm#"/>
  <p:tag name="KSO_WM_TEMPLATE_CATEGORY" val="custom"/>
  <p:tag name="KSO_WM_TEMPLATE_INDEX" val="20190927"/>
</p:tagLst>
</file>

<file path=ppt/tags/tag173.xml><?xml version="1.0" encoding="utf-8"?>
<p:tagLst xmlns:p="http://schemas.openxmlformats.org/presentationml/2006/main">
  <p:tag name="KSO_WM_BEAUTIFY_FLAG" val="#wm#"/>
  <p:tag name="KSO_WM_TEMPLATE_CATEGORY" val="custom"/>
  <p:tag name="KSO_WM_TEMPLATE_INDEX" val="20190927"/>
</p:tagLst>
</file>

<file path=ppt/tags/tag174.xml><?xml version="1.0" encoding="utf-8"?>
<p:tagLst xmlns:p="http://schemas.openxmlformats.org/presentationml/2006/main">
  <p:tag name="KSO_WM_BEAUTIFY_FLAG" val="#wm#"/>
  <p:tag name="KSO_WM_TEMPLATE_CATEGORY" val="custom"/>
  <p:tag name="KSO_WM_TEMPLATE_INDEX" val="20190927"/>
</p:tagLst>
</file>

<file path=ppt/tags/tag175.xml><?xml version="1.0" encoding="utf-8"?>
<p:tagLst xmlns:p="http://schemas.openxmlformats.org/presentationml/2006/main">
  <p:tag name="KSO_WM_BEAUTIFY_FLAG" val="#wm#"/>
  <p:tag name="KSO_WM_TEMPLATE_CATEGORY" val="custom"/>
  <p:tag name="KSO_WM_TEMPLATE_INDEX" val="20190927"/>
</p:tagLst>
</file>

<file path=ppt/tags/tag176.xml><?xml version="1.0" encoding="utf-8"?>
<p:tagLst xmlns:p="http://schemas.openxmlformats.org/presentationml/2006/main">
  <p:tag name="KSO_WM_BEAUTIFY_FLAG" val="#wm#"/>
  <p:tag name="KSO_WM_TEMPLATE_CATEGORY" val="custom"/>
  <p:tag name="KSO_WM_TEMPLATE_INDEX" val="20190927"/>
</p:tagLst>
</file>

<file path=ppt/tags/tag177.xml><?xml version="1.0" encoding="utf-8"?>
<p:tagLst xmlns:p="http://schemas.openxmlformats.org/presentationml/2006/main">
  <p:tag name="KSO_WM_BEAUTIFY_FLAG" val="#wm#"/>
  <p:tag name="KSO_WM_TEMPLATE_CATEGORY" val="custom"/>
  <p:tag name="KSO_WM_TEMPLATE_INDEX" val="20190927"/>
</p:tagLst>
</file>

<file path=ppt/tags/tag178.xml><?xml version="1.0" encoding="utf-8"?>
<p:tagLst xmlns:p="http://schemas.openxmlformats.org/presentationml/2006/main">
  <p:tag name="KSO_WM_BEAUTIFY_FLAG" val="#wm#"/>
  <p:tag name="KSO_WM_TEMPLATE_CATEGORY" val="custom"/>
  <p:tag name="KSO_WM_TEMPLATE_INDEX" val="20190927"/>
</p:tagLst>
</file>

<file path=ppt/tags/tag179.xml><?xml version="1.0" encoding="utf-8"?>
<p:tagLst xmlns:p="http://schemas.openxmlformats.org/presentationml/2006/main">
  <p:tag name="KSO_WM_BEAUTIFY_FLAG" val="#wm#"/>
  <p:tag name="KSO_WM_TEMPLATE_CATEGORY" val="custom"/>
  <p:tag name="KSO_WM_TEMPLATE_INDEX" val="20190927"/>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BEAUTIFY_FLAG" val="#wm#"/>
  <p:tag name="KSO_WM_TEMPLATE_CATEGORY" val="custom"/>
  <p:tag name="KSO_WM_TEMPLATE_INDEX" val="20190927"/>
</p:tagLst>
</file>

<file path=ppt/tags/tag181.xml><?xml version="1.0" encoding="utf-8"?>
<p:tagLst xmlns:p="http://schemas.openxmlformats.org/presentationml/2006/main">
  <p:tag name="KSO_WM_BEAUTIFY_FLAG" val="#wm#"/>
  <p:tag name="KSO_WM_TEMPLATE_CATEGORY" val="custom"/>
  <p:tag name="KSO_WM_TEMPLATE_INDEX" val="20190927"/>
</p:tagLst>
</file>

<file path=ppt/tags/tag182.xml><?xml version="1.0" encoding="utf-8"?>
<p:tagLst xmlns:p="http://schemas.openxmlformats.org/presentationml/2006/main">
  <p:tag name="KSO_WM_BEAUTIFY_FLAG" val="#wm#"/>
  <p:tag name="KSO_WM_TEMPLATE_CATEGORY" val="custom"/>
  <p:tag name="KSO_WM_TEMPLATE_INDEX" val="20190927"/>
</p:tagLst>
</file>

<file path=ppt/tags/tag183.xml><?xml version="1.0" encoding="utf-8"?>
<p:tagLst xmlns:p="http://schemas.openxmlformats.org/presentationml/2006/main">
  <p:tag name="KSO_WM_BEAUTIFY_FLAG" val="#wm#"/>
  <p:tag name="KSO_WM_TEMPLATE_CATEGORY" val="custom"/>
  <p:tag name="KSO_WM_TEMPLATE_INDEX" val="20190927"/>
</p:tagLst>
</file>

<file path=ppt/tags/tag184.xml><?xml version="1.0" encoding="utf-8"?>
<p:tagLst xmlns:p="http://schemas.openxmlformats.org/presentationml/2006/main">
  <p:tag name="KSO_WM_TEMPLATE_CATEGORY" val="custom"/>
  <p:tag name="KSO_WM_TEMPLATE_INDEX" val="20190927"/>
</p:tagLst>
</file>

<file path=ppt/tags/tag185.xml><?xml version="1.0" encoding="utf-8"?>
<p:tagLst xmlns:p="http://schemas.openxmlformats.org/presentationml/2006/main">
  <p:tag name="KSO_WM_TEMPLATE_CATEGORY" val="custom"/>
  <p:tag name="KSO_WM_TEMPLATE_INDEX" val="20190927"/>
</p:tagLst>
</file>

<file path=ppt/tags/tag186.xml><?xml version="1.0" encoding="utf-8"?>
<p:tagLst xmlns:p="http://schemas.openxmlformats.org/presentationml/2006/main">
  <p:tag name="KSO_WM_TEMPLATE_CATEGORY" val="custom"/>
  <p:tag name="KSO_WM_TEMPLATE_INDEX" val="20190927"/>
</p:tagLst>
</file>

<file path=ppt/tags/tag187.xml><?xml version="1.0" encoding="utf-8"?>
<p:tagLst xmlns:p="http://schemas.openxmlformats.org/presentationml/2006/main">
  <p:tag name="KSO_WM_TEMPLATE_CATEGORY" val="custom"/>
  <p:tag name="KSO_WM_TEMPLATE_INDEX" val="20190927"/>
</p:tagLst>
</file>

<file path=ppt/tags/tag188.xml><?xml version="1.0" encoding="utf-8"?>
<p:tagLst xmlns:p="http://schemas.openxmlformats.org/presentationml/2006/main">
  <p:tag name="KSO_WM_TEMPLATE_CATEGORY" val="custom"/>
  <p:tag name="KSO_WM_TEMPLATE_INDEX" val="20190927"/>
</p:tagLst>
</file>

<file path=ppt/tags/tag189.xml><?xml version="1.0" encoding="utf-8"?>
<p:tagLst xmlns:p="http://schemas.openxmlformats.org/presentationml/2006/main">
  <p:tag name="KSO_WM_TEMPLATE_CATEGORY" val="custom"/>
  <p:tag name="KSO_WM_TEMPLATE_INDEX" val="20190927"/>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TEMPLATE_CATEGORY" val="custom"/>
  <p:tag name="KSO_WM_TEMPLATE_INDEX" val="20190927"/>
</p:tagLst>
</file>

<file path=ppt/tags/tag191.xml><?xml version="1.0" encoding="utf-8"?>
<p:tagLst xmlns:p="http://schemas.openxmlformats.org/presentationml/2006/main">
  <p:tag name="KSO_WM_TEMPLATE_CATEGORY" val="custom"/>
  <p:tag name="KSO_WM_TEMPLATE_INDEX" val="20190927"/>
</p:tagLst>
</file>

<file path=ppt/tags/tag192.xml><?xml version="1.0" encoding="utf-8"?>
<p:tagLst xmlns:p="http://schemas.openxmlformats.org/presentationml/2006/main">
  <p:tag name="KSO_WM_TEMPLATE_CATEGORY" val="custom"/>
  <p:tag name="KSO_WM_TEMPLATE_INDEX" val="20190927"/>
</p:tagLst>
</file>

<file path=ppt/tags/tag193.xml><?xml version="1.0" encoding="utf-8"?>
<p:tagLst xmlns:p="http://schemas.openxmlformats.org/presentationml/2006/main">
  <p:tag name="KSO_WM_TEMPLATE_CATEGORY" val="custom"/>
  <p:tag name="KSO_WM_TEMPLATE_INDEX" val="20190927"/>
</p:tagLst>
</file>

<file path=ppt/tags/tag194.xml><?xml version="1.0" encoding="utf-8"?>
<p:tagLst xmlns:p="http://schemas.openxmlformats.org/presentationml/2006/main">
  <p:tag name="KSO_WM_TEMPLATE_CATEGORY" val="custom"/>
  <p:tag name="KSO_WM_TEMPLATE_INDEX" val="20190927"/>
</p:tagLst>
</file>

<file path=ppt/tags/tag195.xml><?xml version="1.0" encoding="utf-8"?>
<p:tagLst xmlns:p="http://schemas.openxmlformats.org/presentationml/2006/main">
  <p:tag name="KSO_WM_TEMPLATE_CATEGORY" val="custom"/>
  <p:tag name="KSO_WM_TEMPLATE_INDEX" val="20190927"/>
</p:tagLst>
</file>

<file path=ppt/tags/tag196.xml><?xml version="1.0" encoding="utf-8"?>
<p:tagLst xmlns:p="http://schemas.openxmlformats.org/presentationml/2006/main">
  <p:tag name="KSO_WM_TEMPLATE_CATEGORY" val="custom"/>
  <p:tag name="KSO_WM_TEMPLATE_INDEX" val="20190927"/>
</p:tagLst>
</file>

<file path=ppt/tags/tag197.xml><?xml version="1.0" encoding="utf-8"?>
<p:tagLst xmlns:p="http://schemas.openxmlformats.org/presentationml/2006/main">
  <p:tag name="KSO_WM_TEMPLATE_CATEGORY" val="custom"/>
  <p:tag name="KSO_WM_TEMPLATE_INDEX" val="20190927"/>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0927"/>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0927"/>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1.xml><?xml version="1.0" encoding="utf-8"?>
<p:tagLst xmlns:p="http://schemas.openxmlformats.org/presentationml/2006/main">
  <p:tag name="KSO_WM_TAG_VERSION" val="1.0"/>
  <p:tag name="KSO_WM_BEAUTIFY_FLAG" val="#wm#"/>
  <p:tag name="KSO_WM_TEMPLATE_CATEGORY" val="custom"/>
  <p:tag name="KSO_WM_TEMPLATE_INDEX" val="20190927"/>
  <p:tag name="KSO_WM_TEMPLATE_THUMBS_INDEX" val="1、2、3、4、6、9、10、11、12、13、14、15"/>
  <p:tag name="KSO_WM_TEMPLATE_SUBCATEGORY" val="0"/>
</p:tagLst>
</file>

<file path=ppt/tags/tag82.xml><?xml version="1.0" encoding="utf-8"?>
<p:tagLst xmlns:p="http://schemas.openxmlformats.org/presentationml/2006/main">
  <p:tag name="KSO_WM_TEMPLATE_CATEGORY" val="custom"/>
  <p:tag name="KSO_WM_TEMPLATE_INDEX" val="20190927"/>
</p:tagLst>
</file>

<file path=ppt/tags/tag83.xml><?xml version="1.0" encoding="utf-8"?>
<p:tagLst xmlns:p="http://schemas.openxmlformats.org/presentationml/2006/main">
  <p:tag name="KSO_WM_TEMPLATE_CATEGORY" val="custom"/>
  <p:tag name="KSO_WM_TEMPLATE_INDEX" val="20190927"/>
</p:tagLst>
</file>

<file path=ppt/tags/tag84.xml><?xml version="1.0" encoding="utf-8"?>
<p:tagLst xmlns:p="http://schemas.openxmlformats.org/presentationml/2006/main">
  <p:tag name="KSO_WM_TEMPLATE_CATEGORY" val="custom"/>
  <p:tag name="KSO_WM_TEMPLATE_INDEX" val="20190927"/>
</p:tagLst>
</file>

<file path=ppt/tags/tag85.xml><?xml version="1.0" encoding="utf-8"?>
<p:tagLst xmlns:p="http://schemas.openxmlformats.org/presentationml/2006/main">
  <p:tag name="KSO_WM_TEMPLATE_CATEGORY" val="custom"/>
  <p:tag name="KSO_WM_TEMPLATE_INDEX" val="20190927"/>
</p:tagLst>
</file>

<file path=ppt/tags/tag86.xml><?xml version="1.0" encoding="utf-8"?>
<p:tagLst xmlns:p="http://schemas.openxmlformats.org/presentationml/2006/main">
  <p:tag name="KSO_WM_BEAUTIFY_FLAG" val="#wm#"/>
  <p:tag name="KSO_WM_TEMPLATE_CATEGORY" val="custom"/>
  <p:tag name="KSO_WM_TEMPLATE_INDEX" val="20190927"/>
</p:tagLst>
</file>

<file path=ppt/tags/tag87.xml><?xml version="1.0" encoding="utf-8"?>
<p:tagLst xmlns:p="http://schemas.openxmlformats.org/presentationml/2006/main">
  <p:tag name="KSO_WM_TEMPLATE_CATEGORY" val="custom"/>
  <p:tag name="KSO_WM_TEMPLATE_INDEX" val="20190927"/>
</p:tagLst>
</file>

<file path=ppt/tags/tag88.xml><?xml version="1.0" encoding="utf-8"?>
<p:tagLst xmlns:p="http://schemas.openxmlformats.org/presentationml/2006/main">
  <p:tag name="KSO_WM_TEMPLATE_CATEGORY" val="custom"/>
  <p:tag name="KSO_WM_TEMPLATE_INDEX" val="20190927"/>
</p:tagLst>
</file>

<file path=ppt/tags/tag89.xml><?xml version="1.0" encoding="utf-8"?>
<p:tagLst xmlns:p="http://schemas.openxmlformats.org/presentationml/2006/main">
  <p:tag name="KSO_WM_TEMPLATE_CATEGORY" val="custom"/>
  <p:tag name="KSO_WM_TEMPLATE_INDEX" val="20190927"/>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TEMPLATE_CATEGORY" val="custom"/>
  <p:tag name="KSO_WM_TEMPLATE_INDEX" val="20190927"/>
</p:tagLst>
</file>

<file path=ppt/tags/tag91.xml><?xml version="1.0" encoding="utf-8"?>
<p:tagLst xmlns:p="http://schemas.openxmlformats.org/presentationml/2006/main">
  <p:tag name="KSO_WM_TEMPLATE_CATEGORY" val="custom"/>
  <p:tag name="KSO_WM_TEMPLATE_INDEX" val="20190927"/>
</p:tagLst>
</file>

<file path=ppt/tags/tag92.xml><?xml version="1.0" encoding="utf-8"?>
<p:tagLst xmlns:p="http://schemas.openxmlformats.org/presentationml/2006/main">
  <p:tag name="KSO_WM_TEMPLATE_CATEGORY" val="custom"/>
  <p:tag name="KSO_WM_TEMPLATE_INDEX" val="20190927"/>
</p:tagLst>
</file>

<file path=ppt/tags/tag93.xml><?xml version="1.0" encoding="utf-8"?>
<p:tagLst xmlns:p="http://schemas.openxmlformats.org/presentationml/2006/main">
  <p:tag name="KSO_WM_BEAUTIFY_FLAG" val="#wm#"/>
  <p:tag name="KSO_WM_TEMPLATE_CATEGORY" val="custom"/>
  <p:tag name="KSO_WM_TEMPLATE_INDEX" val="20190927"/>
</p:tagLst>
</file>

<file path=ppt/tags/tag94.xml><?xml version="1.0" encoding="utf-8"?>
<p:tagLst xmlns:p="http://schemas.openxmlformats.org/presentationml/2006/main">
  <p:tag name="KSO_WM_BEAUTIFY_FLAG" val="#wm#"/>
  <p:tag name="KSO_WM_TEMPLATE_CATEGORY" val="custom"/>
  <p:tag name="KSO_WM_TEMPLATE_INDEX" val="20190927"/>
</p:tagLst>
</file>

<file path=ppt/tags/tag95.xml><?xml version="1.0" encoding="utf-8"?>
<p:tagLst xmlns:p="http://schemas.openxmlformats.org/presentationml/2006/main">
  <p:tag name="KSO_WM_BEAUTIFY_FLAG" val="#wm#"/>
  <p:tag name="KSO_WM_TEMPLATE_CATEGORY" val="custom"/>
  <p:tag name="KSO_WM_TEMPLATE_INDEX" val="20190927"/>
</p:tagLst>
</file>

<file path=ppt/tags/tag96.xml><?xml version="1.0" encoding="utf-8"?>
<p:tagLst xmlns:p="http://schemas.openxmlformats.org/presentationml/2006/main">
  <p:tag name="KSO_WM_BEAUTIFY_FLAG" val="#wm#"/>
  <p:tag name="KSO_WM_TEMPLATE_CATEGORY" val="custom"/>
  <p:tag name="KSO_WM_TEMPLATE_INDEX" val="20190927"/>
</p:tagLst>
</file>

<file path=ppt/tags/tag97.xml><?xml version="1.0" encoding="utf-8"?>
<p:tagLst xmlns:p="http://schemas.openxmlformats.org/presentationml/2006/main">
  <p:tag name="KSO_WM_BEAUTIFY_FLAG" val="#wm#"/>
  <p:tag name="KSO_WM_TEMPLATE_CATEGORY" val="custom"/>
  <p:tag name="KSO_WM_TEMPLATE_INDEX" val="20190927"/>
</p:tagLst>
</file>

<file path=ppt/tags/tag98.xml><?xml version="1.0" encoding="utf-8"?>
<p:tagLst xmlns:p="http://schemas.openxmlformats.org/presentationml/2006/main">
  <p:tag name="KSO_WM_TEMPLATE_CATEGORY" val="custom"/>
  <p:tag name="KSO_WM_TEMPLATE_INDEX" val="20190927"/>
</p:tagLst>
</file>

<file path=ppt/tags/tag99.xml><?xml version="1.0" encoding="utf-8"?>
<p:tagLst xmlns:p="http://schemas.openxmlformats.org/presentationml/2006/main">
  <p:tag name="KSO_WM_TEMPLATE_CATEGORY" val="custom"/>
  <p:tag name="KSO_WM_TEMPLATE_INDEX" val="20190927"/>
</p:tagLst>
</file>

<file path=ppt/theme/theme1.xml><?xml version="1.0" encoding="utf-8"?>
<a:theme xmlns:a="http://schemas.openxmlformats.org/drawingml/2006/main" name="Office 主题​​">
  <a:themeElements>
    <a:clrScheme name="自定义 141">
      <a:dk1>
        <a:srgbClr val="000000"/>
      </a:dk1>
      <a:lt1>
        <a:srgbClr val="FFFFFF"/>
      </a:lt1>
      <a:dk2>
        <a:srgbClr val="768394"/>
      </a:dk2>
      <a:lt2>
        <a:srgbClr val="F0F0F0"/>
      </a:lt2>
      <a:accent1>
        <a:srgbClr val="2E4691"/>
      </a:accent1>
      <a:accent2>
        <a:srgbClr val="1EA07F"/>
      </a:accent2>
      <a:accent3>
        <a:srgbClr val="8667AE"/>
      </a:accent3>
      <a:accent4>
        <a:srgbClr val="5674B1"/>
      </a:accent4>
      <a:accent5>
        <a:srgbClr val="2E4691"/>
      </a:accent5>
      <a:accent6>
        <a:srgbClr val="1EA07F"/>
      </a:accent6>
      <a:hlink>
        <a:srgbClr val="4276AA"/>
      </a:hlink>
      <a:folHlink>
        <a:srgbClr val="BFBFB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32004</Words>
  <Application>WPS 演示</Application>
  <PresentationFormat>宽屏</PresentationFormat>
  <Paragraphs>1561</Paragraphs>
  <Slides>115</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115</vt:i4>
      </vt:variant>
    </vt:vector>
  </HeadingPairs>
  <TitlesOfParts>
    <vt:vector size="128" baseType="lpstr">
      <vt:lpstr>Arial</vt:lpstr>
      <vt:lpstr>宋体</vt:lpstr>
      <vt:lpstr>Wingdings</vt:lpstr>
      <vt:lpstr>微软雅黑</vt:lpstr>
      <vt:lpstr>Arial Unicode MS</vt:lpstr>
      <vt:lpstr>等线</vt:lpstr>
      <vt:lpstr>Calibri</vt:lpstr>
      <vt:lpstr>思源宋體 Heavy</vt:lpstr>
      <vt:lpstr>微软雅黑 Light</vt:lpstr>
      <vt:lpstr>Century Gothic</vt:lpstr>
      <vt:lpstr>NumberOnly</vt:lpstr>
      <vt:lpstr>汉仪细中圆简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时间冲淡一切</cp:lastModifiedBy>
  <cp:revision>56</cp:revision>
  <dcterms:created xsi:type="dcterms:W3CDTF">2019-08-16T00:33:00Z</dcterms:created>
  <dcterms:modified xsi:type="dcterms:W3CDTF">2020-05-27T13:44:52Z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